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ong Nguyen" userId="87fc8580-bfbd-41d1-a531-188fd6d179f0" providerId="ADAL" clId="{4F3F3E73-4D68-4723-AF44-5158F182A41A}"/>
    <pc:docChg chg="undo custSel addSld delSld modSld">
      <pc:chgData name="Khuong Nguyen" userId="87fc8580-bfbd-41d1-a531-188fd6d179f0" providerId="ADAL" clId="{4F3F3E73-4D68-4723-AF44-5158F182A41A}" dt="2025-07-28T02:40:59.512" v="1872" actId="20577"/>
      <pc:docMkLst>
        <pc:docMk/>
      </pc:docMkLst>
      <pc:sldChg chg="modSp mod">
        <pc:chgData name="Khuong Nguyen" userId="87fc8580-bfbd-41d1-a531-188fd6d179f0" providerId="ADAL" clId="{4F3F3E73-4D68-4723-AF44-5158F182A41A}" dt="2025-07-28T02:34:40.767" v="1835" actId="20577"/>
        <pc:sldMkLst>
          <pc:docMk/>
          <pc:sldMk cId="110984026" sldId="657"/>
        </pc:sldMkLst>
      </pc:sldChg>
      <pc:sldChg chg="addSp delSp modSp mod">
        <pc:chgData name="Khuong Nguyen" userId="87fc8580-bfbd-41d1-a531-188fd6d179f0" providerId="ADAL" clId="{4F3F3E73-4D68-4723-AF44-5158F182A41A}" dt="2025-07-28T02:40:59.512" v="1872" actId="20577"/>
        <pc:sldMkLst>
          <pc:docMk/>
          <pc:sldMk cId="3092224670" sldId="660"/>
        </pc:sldMkLst>
      </pc:sldChg>
      <pc:sldChg chg="addSp delSp modSp add del mod">
        <pc:chgData name="Khuong Nguyen" userId="87fc8580-bfbd-41d1-a531-188fd6d179f0" providerId="ADAL" clId="{4F3F3E73-4D68-4723-AF44-5158F182A41A}" dt="2025-07-22T09:46:42.634" v="304" actId="47"/>
        <pc:sldMkLst>
          <pc:docMk/>
          <pc:sldMk cId="1825593652" sldId="661"/>
        </pc:sldMkLst>
      </pc:sldChg>
      <pc:sldChg chg="modSp del mod">
        <pc:chgData name="Khuong Nguyen" userId="87fc8580-bfbd-41d1-a531-188fd6d179f0" providerId="ADAL" clId="{4F3F3E73-4D68-4723-AF44-5158F182A41A}" dt="2025-07-21T06:31:41.935" v="36" actId="47"/>
        <pc:sldMkLst>
          <pc:docMk/>
          <pc:sldMk cId="808445064" sldId="4215"/>
        </pc:sldMkLst>
      </pc:sldChg>
    </pc:docChg>
  </pc:docChgLst>
  <pc:docChgLst>
    <pc:chgData name="Sven Hoehle" userId="54c3e210-9480-405e-82fb-a3394377b41b" providerId="ADAL" clId="{E45EEF02-1D5B-44C2-A057-7F29DA4422BC}"/>
    <pc:docChg chg="modSld">
      <pc:chgData name="Sven Hoehle" userId="54c3e210-9480-405e-82fb-a3394377b41b" providerId="ADAL" clId="{E45EEF02-1D5B-44C2-A057-7F29DA4422BC}" dt="2025-09-23T01:12:42.412" v="117" actId="6549"/>
      <pc:docMkLst>
        <pc:docMk/>
      </pc:docMkLst>
      <pc:sldChg chg="modSp mod">
        <pc:chgData name="Sven Hoehle" userId="54c3e210-9480-405e-82fb-a3394377b41b" providerId="ADAL" clId="{E45EEF02-1D5B-44C2-A057-7F29DA4422BC}" dt="2025-09-23T01:10:45.780" v="42" actId="20578"/>
        <pc:sldMkLst>
          <pc:docMk/>
          <pc:sldMk cId="110984026" sldId="657"/>
        </pc:sldMkLst>
        <pc:spChg chg="mod">
          <ac:chgData name="Sven Hoehle" userId="54c3e210-9480-405e-82fb-a3394377b41b" providerId="ADAL" clId="{E45EEF02-1D5B-44C2-A057-7F29DA4422BC}" dt="2025-09-23T01:10:45.780" v="42" actId="20578"/>
          <ac:spMkLst>
            <pc:docMk/>
            <pc:sldMk cId="110984026" sldId="657"/>
            <ac:spMk id="20" creationId="{01312270-FB14-207B-5909-5CC88B36086E}"/>
          </ac:spMkLst>
        </pc:spChg>
        <pc:spChg chg="mod">
          <ac:chgData name="Sven Hoehle" userId="54c3e210-9480-405e-82fb-a3394377b41b" providerId="ADAL" clId="{E45EEF02-1D5B-44C2-A057-7F29DA4422BC}" dt="2025-09-23T01:10:26.398" v="39" actId="20577"/>
          <ac:spMkLst>
            <pc:docMk/>
            <pc:sldMk cId="110984026" sldId="657"/>
            <ac:spMk id="22" creationId="{780A2455-0E6F-486C-9DDC-5F7726E3AF4B}"/>
          </ac:spMkLst>
        </pc:spChg>
      </pc:sldChg>
      <pc:sldChg chg="modSp mod">
        <pc:chgData name="Sven Hoehle" userId="54c3e210-9480-405e-82fb-a3394377b41b" providerId="ADAL" clId="{E45EEF02-1D5B-44C2-A057-7F29DA4422BC}" dt="2025-09-23T01:12:42.412" v="117" actId="6549"/>
        <pc:sldMkLst>
          <pc:docMk/>
          <pc:sldMk cId="3092224670" sldId="660"/>
        </pc:sldMkLst>
      </pc:sldChg>
    </pc:docChg>
  </pc:docChgLst>
  <pc:docChgLst>
    <pc:chgData name="Khuong Nguyen" userId="87fc8580-bfbd-41d1-a531-188fd6d179f0" providerId="ADAL" clId="{126C49A7-EEB4-48D4-B92E-90EA90EEC856}"/>
    <pc:docChg chg="undo custSel modSld">
      <pc:chgData name="Khuong Nguyen" userId="87fc8580-bfbd-41d1-a531-188fd6d179f0" providerId="ADAL" clId="{126C49A7-EEB4-48D4-B92E-90EA90EEC856}" dt="2025-07-27T08:45:37.637" v="3" actId="1076"/>
      <pc:docMkLst>
        <pc:docMk/>
      </pc:docMkLst>
      <pc:sldChg chg="modSp mod">
        <pc:chgData name="Khuong Nguyen" userId="87fc8580-bfbd-41d1-a531-188fd6d179f0" providerId="ADAL" clId="{126C49A7-EEB4-48D4-B92E-90EA90EEC856}" dt="2025-07-27T08:45:37.637" v="3" actId="1076"/>
        <pc:sldMkLst>
          <pc:docMk/>
          <pc:sldMk cId="3092224670" sldId="660"/>
        </pc:sldMkLst>
      </pc:sldChg>
    </pc:docChg>
  </pc:docChgLst>
  <pc:docChgLst>
    <pc:chgData name="Khuong Nguyen" userId="87fc8580-bfbd-41d1-a531-188fd6d179f0" providerId="ADAL" clId="{9C360740-939B-4179-9471-E90DADDC1DD1}"/>
    <pc:docChg chg="delSld">
      <pc:chgData name="Khuong Nguyen" userId="87fc8580-bfbd-41d1-a531-188fd6d179f0" providerId="ADAL" clId="{9C360740-939B-4179-9471-E90DADDC1DD1}" dt="2025-09-25T06:50:41.497" v="0" actId="47"/>
      <pc:docMkLst>
        <pc:docMk/>
      </pc:docMkLst>
      <pc:sldChg chg="del">
        <pc:chgData name="Khuong Nguyen" userId="87fc8580-bfbd-41d1-a531-188fd6d179f0" providerId="ADAL" clId="{9C360740-939B-4179-9471-E90DADDC1DD1}" dt="2025-09-25T06:50:41.497" v="0" actId="47"/>
        <pc:sldMkLst>
          <pc:docMk/>
          <pc:sldMk cId="3092224670" sldId="6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8B76-6BDC-4A12-9A66-6E8D20ED40E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B2DC-AB57-4171-AAA7-CA70D69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1367-4251-358C-E9E7-36C7C5818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A9A5A-DB1F-1075-06D3-1AB010AD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866C-204D-97F5-06BB-89F6D26D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52C4C-05C4-A22E-EA1F-CB105CC8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5B49-A2EB-A8C1-9EE5-A7C004E1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0877-9887-59DD-48B8-8AF2826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C27F5-CD16-DE2B-ED84-50E36A1BA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9788-D320-B868-C900-26C8CCF7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0E783-6D61-DD3F-4DD9-DA2E51F0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4BD6-0FC4-5DB0-6ECB-EBB55C5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9CC7A-1AC6-E0FA-FE59-619DCD172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B78AE-1ADD-D689-2D65-560AEFD2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0A61-77B6-F361-1649-8202C0C7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23D31-26DD-73D2-BB9C-606ECEFF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ADBC-91DE-E56D-E719-19B07FE5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40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FA2F-DEEB-5817-624A-3FC66C71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2624-E0F3-5A0E-159E-72D234B6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4357-BF13-91E6-51B9-A1EA2F1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936F-BE2E-B312-7B2C-E4E13F8A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73FE1-D0DB-4902-2ED6-9C11E301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E1CD-2322-EB48-3248-0C8F4C8B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3C0D6-C642-B665-8E8D-5C1C365D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BE09-00F8-8690-9718-BCF6260B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5A45-8B39-7C7D-2DCD-A6279192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ADDD-5575-05EB-CA69-4F1E74AA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402A-21EB-BDBE-E2D4-5CBF2D33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C1F1-16F0-9E3A-2B01-8D3E7E7BD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297F-6C7C-8C96-77EF-97C46041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788FF-5FF9-E259-3D57-58D8362B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8FFF3-BE7A-9D4A-CCFB-8FFF00E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CE6CC-2155-02F7-71CF-E8263D74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9B4F-1B51-2C32-8505-70E852F8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83FE-0467-047B-E92B-12B7FE9F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98715-36BB-F786-78F7-2EB7ECEB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F63B0-254B-384E-3EEB-70C337B35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13395-1955-35D9-C5B9-0E8F289B6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40B53-B89D-1331-FD8E-5DB9696E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1FB76-8D05-A63A-B7AF-CE7B2B2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32C10-8816-2744-0CCD-B9ADFBF8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22ED-5DED-1514-2D58-9F2DDC8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73C92-BDE1-6CE6-0EFE-03866DF5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D7608-F86F-96A2-81A9-92603BA5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45B06-6665-3655-1B67-13A99F63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EA8A7-3A75-FCCC-F893-3FB699A3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90353-D701-C8AD-81BE-420C4D7F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F279-5830-90EA-865A-00443A3F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A065-7ED1-E894-F1D4-C5D77C2D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6977-FF3C-95EA-A5F1-EB91840B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CE006-5F63-A783-CE69-2F6D48F3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9F152-4878-069B-9D39-A76BE4BA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7746-2397-2EB9-43C0-4B95FF7B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3128-4F8F-FCA6-F55F-24C0EA89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6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61BF-CAD8-743D-A13D-4A6E98A2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A58FA-44FD-9352-A90F-E20FCAF0C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F49F7-68E4-17F6-8557-1664C1F2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FB07E-B9EB-45B9-40CD-AB919EDC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4040-9231-D3FD-4D31-EBB1512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6DA45-88CD-ED41-6381-807A041D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1CF43-E5C4-B2C6-3AF0-971F843B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DAE2-E5D1-5B18-F8B2-0E0028A4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EFF5-002A-7568-2B91-584E57D96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B425-116D-FEDE-4E70-8BD8999AE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3BCA-87DF-5FAB-C4D6-FB603CC86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84911544-F551-3F28-3118-6225C4F2D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AAAA7EA6-7136-D26E-7952-C27136CC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1312270-FB14-207B-5909-5CC88B36086E}"/>
              </a:ext>
            </a:extLst>
          </p:cNvPr>
          <p:cNvSpPr txBox="1"/>
          <p:nvPr/>
        </p:nvSpPr>
        <p:spPr>
          <a:xfrm>
            <a:off x="661338" y="1179261"/>
            <a:ext cx="59038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28 packages, 3,779 </a:t>
            </a:r>
            <a:r>
              <a:rPr lang="en-US" sz="1200" kern="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cbm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, 341. MT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Dung Quat, Vietnam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Adelaide, Australia</a:t>
            </a:r>
          </a:p>
          <a:p>
            <a:pPr marL="12700" marR="508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Final Destination: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Pelican Point Combined Cycle Power Plant</a:t>
            </a:r>
          </a:p>
          <a:p>
            <a:pPr marL="12700" marR="5080">
              <a:spcBef>
                <a:spcPts val="40"/>
              </a:spcBef>
              <a:defRPr/>
            </a:pP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 marR="5080">
              <a:spcBef>
                <a:spcPts val="40"/>
              </a:spcBef>
              <a:defRPr/>
            </a:pPr>
            <a:endParaRPr lang="en-GB" sz="1200" dirty="0">
              <a:solidFill>
                <a:srgbClr val="0070C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353519E9-024E-D206-BA14-D4A5BD8F3C6F}"/>
              </a:ext>
            </a:extLst>
          </p:cNvPr>
          <p:cNvSpPr txBox="1"/>
          <p:nvPr/>
        </p:nvSpPr>
        <p:spPr>
          <a:xfrm>
            <a:off x="661338" y="2443849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0A2455-0E6F-486C-9DDC-5F7726E3AF4B}"/>
              </a:ext>
            </a:extLst>
          </p:cNvPr>
          <p:cNvSpPr txBox="1"/>
          <p:nvPr/>
        </p:nvSpPr>
        <p:spPr>
          <a:xfrm>
            <a:off x="1250829" y="2402703"/>
            <a:ext cx="438187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Apply for a special oversize transportation permit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Transporting cargo from the work-shop to the port of loading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Two specialized electric power teams providing escort services throughout the transportation process to ensure safety and operational efficiency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Third party survey and inspection of the cargo 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Coordination and strategic placement of lifting beams to ensure alignment with the appropriate Working Load Limit (WLL) for safe and efficient operations.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Ocean freight from Dung Quat to port of discharge Adelaide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onto vessel incl appropriate cargo stow arrangements. Cargo hold preparation for loading, including layout of dunnage by FLS owned stevedores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Lashing and securing 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FLS Port Captains supervised the whole trucking and loading operation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88077-5D4F-F758-8F85-3F2280300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1576" y="1414999"/>
            <a:ext cx="3209544" cy="2324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BDC7A9-5A1B-6258-E9B6-29B251DCF7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79992" y="1414999"/>
            <a:ext cx="2941596" cy="2324897"/>
          </a:xfrm>
          <a:prstGeom prst="rect">
            <a:avLst/>
          </a:prstGeom>
        </p:spPr>
      </p:pic>
      <p:pic>
        <p:nvPicPr>
          <p:cNvPr id="25" name="Picture 24" descr="A crane lifting a large object&#10;&#10;AI-generated content may be incorrect.">
            <a:extLst>
              <a:ext uri="{FF2B5EF4-FFF2-40B4-BE49-F238E27FC236}">
                <a16:creationId xmlns:a16="http://schemas.microsoft.com/office/drawing/2014/main" id="{238966C0-6BEB-966F-BD4E-33A024DE9B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6" y="3828734"/>
            <a:ext cx="3209544" cy="23248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244E12-40B1-A246-A75E-979371CD78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92" y="3828734"/>
            <a:ext cx="2941596" cy="2324897"/>
          </a:xfrm>
          <a:prstGeom prst="rect">
            <a:avLst/>
          </a:prstGeom>
          <a:noFill/>
        </p:spPr>
      </p:pic>
      <p:sp>
        <p:nvSpPr>
          <p:cNvPr id="27" name="Title 8">
            <a:extLst>
              <a:ext uri="{FF2B5EF4-FFF2-40B4-BE49-F238E27FC236}">
                <a16:creationId xmlns:a16="http://schemas.microsoft.com/office/drawing/2014/main" id="{CD04D1AD-7188-6A30-E90C-B01C52190FD4}"/>
              </a:ext>
            </a:extLst>
          </p:cNvPr>
          <p:cNvSpPr txBox="1">
            <a:spLocks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6885BF-CE54-745F-9238-616D7B0E9106}"/>
              </a:ext>
            </a:extLst>
          </p:cNvPr>
          <p:cNvSpPr txBox="1"/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PELICAN POINT POWER PLANT PROJECT 1/2</a:t>
            </a:r>
          </a:p>
        </p:txBody>
      </p:sp>
    </p:spTree>
    <p:extLst>
      <p:ext uri="{BB962C8B-B14F-4D97-AF65-F5344CB8AC3E}">
        <p14:creationId xmlns:p14="http://schemas.microsoft.com/office/powerpoint/2010/main" val="11098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167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MT</vt:lpstr>
      <vt:lpstr>Calibri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Johannes Linnenbruegger</dc:creator>
  <cp:lastModifiedBy>Khuong Nguyen</cp:lastModifiedBy>
  <cp:revision>7</cp:revision>
  <dcterms:created xsi:type="dcterms:W3CDTF">2025-06-19T05:33:21Z</dcterms:created>
  <dcterms:modified xsi:type="dcterms:W3CDTF">2025-09-25T06:50:42Z</dcterms:modified>
</cp:coreProperties>
</file>