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4"/>
  </p:sldMasterIdLst>
  <p:notesMasterIdLst>
    <p:notesMasterId r:id="rId6"/>
  </p:notesMasterIdLst>
  <p:handoutMasterIdLst>
    <p:handoutMasterId r:id="rId7"/>
  </p:handoutMasterIdLst>
  <p:sldIdLst>
    <p:sldId id="4230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868"/>
    <a:srgbClr val="0F8A32"/>
    <a:srgbClr val="3DB465"/>
    <a:srgbClr val="0968B1"/>
    <a:srgbClr val="031530"/>
    <a:srgbClr val="F1F4F1"/>
    <a:srgbClr val="0E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60" y="9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ong Nguyen" userId="87fc8580-bfbd-41d1-a531-188fd6d179f0" providerId="ADAL" clId="{DB66EBBB-1C13-4F3B-A22C-2F28D46235CD}"/>
    <pc:docChg chg="undo custSel addSld delSld modSld sldOrd modMainMaster">
      <pc:chgData name="Khuong Nguyen" userId="87fc8580-bfbd-41d1-a531-188fd6d179f0" providerId="ADAL" clId="{DB66EBBB-1C13-4F3B-A22C-2F28D46235CD}" dt="2025-06-17T10:44:21.259" v="2223"/>
      <pc:docMkLst>
        <pc:docMk/>
      </pc:docMkLst>
      <pc:sldChg chg="addSp delSp modSp add del mod">
        <pc:chgData name="Khuong Nguyen" userId="87fc8580-bfbd-41d1-a531-188fd6d179f0" providerId="ADAL" clId="{DB66EBBB-1C13-4F3B-A22C-2F28D46235CD}" dt="2025-06-17T06:37:23.741" v="1006" actId="47"/>
        <pc:sldMkLst>
          <pc:docMk/>
          <pc:sldMk cId="0" sldId="258"/>
        </pc:sldMkLst>
      </pc:sldChg>
      <pc:sldChg chg="addSp delSp modSp add mod">
        <pc:chgData name="Khuong Nguyen" userId="87fc8580-bfbd-41d1-a531-188fd6d179f0" providerId="ADAL" clId="{DB66EBBB-1C13-4F3B-A22C-2F28D46235CD}" dt="2025-06-17T09:04:48.476" v="1942"/>
        <pc:sldMkLst>
          <pc:docMk/>
          <pc:sldMk cId="0" sldId="259"/>
        </pc:sldMkLst>
      </pc:sldChg>
      <pc:sldChg chg="addSp delSp modSp add mod">
        <pc:chgData name="Khuong Nguyen" userId="87fc8580-bfbd-41d1-a531-188fd6d179f0" providerId="ADAL" clId="{DB66EBBB-1C13-4F3B-A22C-2F28D46235CD}" dt="2025-06-17T06:32:42.554" v="968"/>
        <pc:sldMkLst>
          <pc:docMk/>
          <pc:sldMk cId="3136745302" sldId="261"/>
        </pc:sldMkLst>
      </pc:sldChg>
      <pc:sldChg chg="modSp add del mod">
        <pc:chgData name="Khuong Nguyen" userId="87fc8580-bfbd-41d1-a531-188fd6d179f0" providerId="ADAL" clId="{DB66EBBB-1C13-4F3B-A22C-2F28D46235CD}" dt="2025-06-16T08:08:59.634" v="305" actId="47"/>
        <pc:sldMkLst>
          <pc:docMk/>
          <pc:sldMk cId="0" sldId="262"/>
        </pc:sldMkLst>
      </pc:sldChg>
      <pc:sldChg chg="modSp add mod ord">
        <pc:chgData name="Khuong Nguyen" userId="87fc8580-bfbd-41d1-a531-188fd6d179f0" providerId="ADAL" clId="{DB66EBBB-1C13-4F3B-A22C-2F28D46235CD}" dt="2025-06-17T07:33:19.668" v="1187" actId="1076"/>
        <pc:sldMkLst>
          <pc:docMk/>
          <pc:sldMk cId="0" sldId="263"/>
        </pc:sldMkLst>
      </pc:sldChg>
      <pc:sldChg chg="modSp add del">
        <pc:chgData name="Khuong Nguyen" userId="87fc8580-bfbd-41d1-a531-188fd6d179f0" providerId="ADAL" clId="{DB66EBBB-1C13-4F3B-A22C-2F28D46235CD}" dt="2025-06-16T10:05:18.279" v="762" actId="47"/>
        <pc:sldMkLst>
          <pc:docMk/>
          <pc:sldMk cId="0" sldId="264"/>
        </pc:sldMkLst>
      </pc:sldChg>
      <pc:sldChg chg="delSp add mod">
        <pc:chgData name="Khuong Nguyen" userId="87fc8580-bfbd-41d1-a531-188fd6d179f0" providerId="ADAL" clId="{DB66EBBB-1C13-4F3B-A22C-2F28D46235CD}" dt="2025-06-17T07:33:29.733" v="1190" actId="478"/>
        <pc:sldMkLst>
          <pc:docMk/>
          <pc:sldMk cId="1454297536" sldId="264"/>
        </pc:sldMkLst>
      </pc:sldChg>
      <pc:sldChg chg="modSp add del">
        <pc:chgData name="Khuong Nguyen" userId="87fc8580-bfbd-41d1-a531-188fd6d179f0" providerId="ADAL" clId="{DB66EBBB-1C13-4F3B-A22C-2F28D46235CD}" dt="2025-06-16T10:05:19.284" v="763" actId="47"/>
        <pc:sldMkLst>
          <pc:docMk/>
          <pc:sldMk cId="0" sldId="265"/>
        </pc:sldMkLst>
      </pc:sldChg>
      <pc:sldChg chg="add del ord">
        <pc:chgData name="Khuong Nguyen" userId="87fc8580-bfbd-41d1-a531-188fd6d179f0" providerId="ADAL" clId="{DB66EBBB-1C13-4F3B-A22C-2F28D46235CD}" dt="2025-06-17T04:32:00.529" v="840" actId="47"/>
        <pc:sldMkLst>
          <pc:docMk/>
          <pc:sldMk cId="2069717316" sldId="266"/>
        </pc:sldMkLst>
      </pc:sldChg>
      <pc:sldChg chg="addSp delSp modSp add mod">
        <pc:chgData name="Khuong Nguyen" userId="87fc8580-bfbd-41d1-a531-188fd6d179f0" providerId="ADAL" clId="{DB66EBBB-1C13-4F3B-A22C-2F28D46235CD}" dt="2025-06-17T10:44:21.259" v="2223"/>
        <pc:sldMkLst>
          <pc:docMk/>
          <pc:sldMk cId="2589190319" sldId="272"/>
        </pc:sldMkLst>
      </pc:sldChg>
      <pc:sldChg chg="delSp modSp mod">
        <pc:chgData name="Khuong Nguyen" userId="87fc8580-bfbd-41d1-a531-188fd6d179f0" providerId="ADAL" clId="{DB66EBBB-1C13-4F3B-A22C-2F28D46235CD}" dt="2025-06-16T08:04:42.061" v="233" actId="478"/>
        <pc:sldMkLst>
          <pc:docMk/>
          <pc:sldMk cId="793250278" sldId="279"/>
        </pc:sldMkLst>
      </pc:sldChg>
      <pc:sldChg chg="add del">
        <pc:chgData name="Khuong Nguyen" userId="87fc8580-bfbd-41d1-a531-188fd6d179f0" providerId="ADAL" clId="{DB66EBBB-1C13-4F3B-A22C-2F28D46235CD}" dt="2025-06-17T06:34:34.079" v="983" actId="47"/>
        <pc:sldMkLst>
          <pc:docMk/>
          <pc:sldMk cId="767964884" sldId="280"/>
        </pc:sldMkLst>
      </pc:sldChg>
      <pc:sldChg chg="addSp delSp modSp add del mod">
        <pc:chgData name="Khuong Nguyen" userId="87fc8580-bfbd-41d1-a531-188fd6d179f0" providerId="ADAL" clId="{DB66EBBB-1C13-4F3B-A22C-2F28D46235CD}" dt="2025-06-17T06:35:02.288" v="990" actId="47"/>
        <pc:sldMkLst>
          <pc:docMk/>
          <pc:sldMk cId="1804882860" sldId="281"/>
        </pc:sldMkLst>
      </pc:sldChg>
      <pc:sldChg chg="add del ord">
        <pc:chgData name="Khuong Nguyen" userId="87fc8580-bfbd-41d1-a531-188fd6d179f0" providerId="ADAL" clId="{DB66EBBB-1C13-4F3B-A22C-2F28D46235CD}" dt="2025-06-16T09:06:55.719" v="754" actId="47"/>
        <pc:sldMkLst>
          <pc:docMk/>
          <pc:sldMk cId="585509695" sldId="337"/>
        </pc:sldMkLst>
      </pc:sldChg>
      <pc:sldChg chg="delSp modSp mod ord">
        <pc:chgData name="Khuong Nguyen" userId="87fc8580-bfbd-41d1-a531-188fd6d179f0" providerId="ADAL" clId="{DB66EBBB-1C13-4F3B-A22C-2F28D46235CD}" dt="2025-06-17T06:37:50.576" v="1008"/>
        <pc:sldMkLst>
          <pc:docMk/>
          <pc:sldMk cId="2326634330" sldId="377"/>
        </pc:sldMkLst>
      </pc:sldChg>
      <pc:sldChg chg="add del ord">
        <pc:chgData name="Khuong Nguyen" userId="87fc8580-bfbd-41d1-a531-188fd6d179f0" providerId="ADAL" clId="{DB66EBBB-1C13-4F3B-A22C-2F28D46235CD}" dt="2025-06-17T10:14:50.560" v="2013"/>
        <pc:sldMkLst>
          <pc:docMk/>
          <pc:sldMk cId="2556997891" sldId="416"/>
        </pc:sldMkLst>
      </pc:sldChg>
      <pc:sldChg chg="addSp delSp modSp mod">
        <pc:chgData name="Khuong Nguyen" userId="87fc8580-bfbd-41d1-a531-188fd6d179f0" providerId="ADAL" clId="{DB66EBBB-1C13-4F3B-A22C-2F28D46235CD}" dt="2025-06-17T04:28:45.830" v="830"/>
        <pc:sldMkLst>
          <pc:docMk/>
          <pc:sldMk cId="8508530" sldId="428"/>
        </pc:sldMkLst>
      </pc:sldChg>
      <pc:sldChg chg="delSp modSp del mod">
        <pc:chgData name="Khuong Nguyen" userId="87fc8580-bfbd-41d1-a531-188fd6d179f0" providerId="ADAL" clId="{DB66EBBB-1C13-4F3B-A22C-2F28D46235CD}" dt="2025-06-12T06:50:13.321" v="112" actId="2696"/>
        <pc:sldMkLst>
          <pc:docMk/>
          <pc:sldMk cId="4096633762" sldId="449"/>
        </pc:sldMkLst>
      </pc:sldChg>
      <pc:sldChg chg="addSp delSp modSp mod ord setBg">
        <pc:chgData name="Khuong Nguyen" userId="87fc8580-bfbd-41d1-a531-188fd6d179f0" providerId="ADAL" clId="{DB66EBBB-1C13-4F3B-A22C-2F28D46235CD}" dt="2025-06-17T10:01:23.441" v="1951" actId="113"/>
        <pc:sldMkLst>
          <pc:docMk/>
          <pc:sldMk cId="4068099217" sldId="522"/>
        </pc:sldMkLst>
      </pc:sldChg>
      <pc:sldChg chg="addSp delSp modSp mod ord">
        <pc:chgData name="Khuong Nguyen" userId="87fc8580-bfbd-41d1-a531-188fd6d179f0" providerId="ADAL" clId="{DB66EBBB-1C13-4F3B-A22C-2F28D46235CD}" dt="2025-06-17T10:28:10.701" v="2221" actId="14100"/>
        <pc:sldMkLst>
          <pc:docMk/>
          <pc:sldMk cId="3301104108" sldId="523"/>
        </pc:sldMkLst>
      </pc:sldChg>
      <pc:sldChg chg="addSp delSp modSp mod">
        <pc:chgData name="Khuong Nguyen" userId="87fc8580-bfbd-41d1-a531-188fd6d179f0" providerId="ADAL" clId="{DB66EBBB-1C13-4F3B-A22C-2F28D46235CD}" dt="2025-06-17T08:53:15.414" v="1902" actId="1076"/>
        <pc:sldMkLst>
          <pc:docMk/>
          <pc:sldMk cId="2197052201" sldId="525"/>
        </pc:sldMkLst>
      </pc:sldChg>
      <pc:sldChg chg="addSp delSp modSp mod">
        <pc:chgData name="Khuong Nguyen" userId="87fc8580-bfbd-41d1-a531-188fd6d179f0" providerId="ADAL" clId="{DB66EBBB-1C13-4F3B-A22C-2F28D46235CD}" dt="2025-06-17T08:18:38.712" v="1523" actId="478"/>
        <pc:sldMkLst>
          <pc:docMk/>
          <pc:sldMk cId="2442120460" sldId="529"/>
        </pc:sldMkLst>
      </pc:sldChg>
      <pc:sldChg chg="addSp delSp modSp mod">
        <pc:chgData name="Khuong Nguyen" userId="87fc8580-bfbd-41d1-a531-188fd6d179f0" providerId="ADAL" clId="{DB66EBBB-1C13-4F3B-A22C-2F28D46235CD}" dt="2025-06-17T08:19:09.479" v="1534" actId="478"/>
        <pc:sldMkLst>
          <pc:docMk/>
          <pc:sldMk cId="3379033192" sldId="530"/>
        </pc:sldMkLst>
      </pc:sldChg>
      <pc:sldChg chg="addSp delSp modSp mod ord">
        <pc:chgData name="Khuong Nguyen" userId="87fc8580-bfbd-41d1-a531-188fd6d179f0" providerId="ADAL" clId="{DB66EBBB-1C13-4F3B-A22C-2F28D46235CD}" dt="2025-06-17T09:03:26.813" v="1938" actId="1076"/>
        <pc:sldMkLst>
          <pc:docMk/>
          <pc:sldMk cId="1550271025" sldId="544"/>
        </pc:sldMkLst>
      </pc:sldChg>
      <pc:sldChg chg="addSp delSp modSp mod ord">
        <pc:chgData name="Khuong Nguyen" userId="87fc8580-bfbd-41d1-a531-188fd6d179f0" providerId="ADAL" clId="{DB66EBBB-1C13-4F3B-A22C-2F28D46235CD}" dt="2025-06-17T07:29:57.345" v="1144" actId="20577"/>
        <pc:sldMkLst>
          <pc:docMk/>
          <pc:sldMk cId="1617183453" sldId="545"/>
        </pc:sldMkLst>
      </pc:sldChg>
      <pc:sldChg chg="addSp delSp modSp mod ord">
        <pc:chgData name="Khuong Nguyen" userId="87fc8580-bfbd-41d1-a531-188fd6d179f0" providerId="ADAL" clId="{DB66EBBB-1C13-4F3B-A22C-2F28D46235CD}" dt="2025-06-17T07:30:13.043" v="1149"/>
        <pc:sldMkLst>
          <pc:docMk/>
          <pc:sldMk cId="2211164297" sldId="546"/>
        </pc:sldMkLst>
      </pc:sldChg>
      <pc:sldChg chg="addSp delSp modSp add mod">
        <pc:chgData name="Khuong Nguyen" userId="87fc8580-bfbd-41d1-a531-188fd6d179f0" providerId="ADAL" clId="{DB66EBBB-1C13-4F3B-A22C-2F28D46235CD}" dt="2025-06-17T08:54:04.246" v="1908" actId="1076"/>
        <pc:sldMkLst>
          <pc:docMk/>
          <pc:sldMk cId="3454707495" sldId="563"/>
        </pc:sldMkLst>
      </pc:sldChg>
      <pc:sldChg chg="add del ord">
        <pc:chgData name="Khuong Nguyen" userId="87fc8580-bfbd-41d1-a531-188fd6d179f0" providerId="ADAL" clId="{DB66EBBB-1C13-4F3B-A22C-2F28D46235CD}" dt="2025-06-17T04:31:50.384" v="839" actId="47"/>
        <pc:sldMkLst>
          <pc:docMk/>
          <pc:sldMk cId="3431902152" sldId="577"/>
        </pc:sldMkLst>
      </pc:sldChg>
      <pc:sldChg chg="addSp delSp modSp del mod ord">
        <pc:chgData name="Khuong Nguyen" userId="87fc8580-bfbd-41d1-a531-188fd6d179f0" providerId="ADAL" clId="{DB66EBBB-1C13-4F3B-A22C-2F28D46235CD}" dt="2025-06-17T06:54:14.701" v="1014" actId="47"/>
        <pc:sldMkLst>
          <pc:docMk/>
          <pc:sldMk cId="3300700524" sldId="618"/>
        </pc:sldMkLst>
      </pc:sldChg>
      <pc:sldChg chg="delSp del mod ord">
        <pc:chgData name="Khuong Nguyen" userId="87fc8580-bfbd-41d1-a531-188fd6d179f0" providerId="ADAL" clId="{DB66EBBB-1C13-4F3B-A22C-2F28D46235CD}" dt="2025-06-17T04:31:32.596" v="837" actId="47"/>
        <pc:sldMkLst>
          <pc:docMk/>
          <pc:sldMk cId="2750337467" sldId="619"/>
        </pc:sldMkLst>
      </pc:sldChg>
      <pc:sldChg chg="delSp del mod ord">
        <pc:chgData name="Khuong Nguyen" userId="87fc8580-bfbd-41d1-a531-188fd6d179f0" providerId="ADAL" clId="{DB66EBBB-1C13-4F3B-A22C-2F28D46235CD}" dt="2025-06-17T04:31:34.465" v="838" actId="47"/>
        <pc:sldMkLst>
          <pc:docMk/>
          <pc:sldMk cId="1264641681" sldId="620"/>
        </pc:sldMkLst>
      </pc:sldChg>
      <pc:sldChg chg="delSp del mod">
        <pc:chgData name="Khuong Nguyen" userId="87fc8580-bfbd-41d1-a531-188fd6d179f0" providerId="ADAL" clId="{DB66EBBB-1C13-4F3B-A22C-2F28D46235CD}" dt="2025-06-16T07:52:33.866" v="173" actId="47"/>
        <pc:sldMkLst>
          <pc:docMk/>
          <pc:sldMk cId="2747196845" sldId="621"/>
        </pc:sldMkLst>
      </pc:sldChg>
      <pc:sldChg chg="delSp del mod">
        <pc:chgData name="Khuong Nguyen" userId="87fc8580-bfbd-41d1-a531-188fd6d179f0" providerId="ADAL" clId="{DB66EBBB-1C13-4F3B-A22C-2F28D46235CD}" dt="2025-06-16T07:52:37.057" v="174" actId="47"/>
        <pc:sldMkLst>
          <pc:docMk/>
          <pc:sldMk cId="768930182" sldId="622"/>
        </pc:sldMkLst>
      </pc:sldChg>
      <pc:sldChg chg="del">
        <pc:chgData name="Khuong Nguyen" userId="87fc8580-bfbd-41d1-a531-188fd6d179f0" providerId="ADAL" clId="{DB66EBBB-1C13-4F3B-A22C-2F28D46235CD}" dt="2025-06-16T07:52:39.686" v="175" actId="47"/>
        <pc:sldMkLst>
          <pc:docMk/>
          <pc:sldMk cId="3163671562" sldId="623"/>
        </pc:sldMkLst>
      </pc:sldChg>
      <pc:sldChg chg="del">
        <pc:chgData name="Khuong Nguyen" userId="87fc8580-bfbd-41d1-a531-188fd6d179f0" providerId="ADAL" clId="{DB66EBBB-1C13-4F3B-A22C-2F28D46235CD}" dt="2025-06-16T07:52:47.470" v="176" actId="47"/>
        <pc:sldMkLst>
          <pc:docMk/>
          <pc:sldMk cId="4280913155" sldId="624"/>
        </pc:sldMkLst>
      </pc:sldChg>
      <pc:sldChg chg="del">
        <pc:chgData name="Khuong Nguyen" userId="87fc8580-bfbd-41d1-a531-188fd6d179f0" providerId="ADAL" clId="{DB66EBBB-1C13-4F3B-A22C-2F28D46235CD}" dt="2025-06-16T07:52:51.795" v="177" actId="47"/>
        <pc:sldMkLst>
          <pc:docMk/>
          <pc:sldMk cId="497751779" sldId="625"/>
        </pc:sldMkLst>
      </pc:sldChg>
      <pc:sldChg chg="del">
        <pc:chgData name="Khuong Nguyen" userId="87fc8580-bfbd-41d1-a531-188fd6d179f0" providerId="ADAL" clId="{DB66EBBB-1C13-4F3B-A22C-2F28D46235CD}" dt="2025-06-16T07:52:53.760" v="178" actId="47"/>
        <pc:sldMkLst>
          <pc:docMk/>
          <pc:sldMk cId="626449179" sldId="626"/>
        </pc:sldMkLst>
      </pc:sldChg>
      <pc:sldChg chg="del">
        <pc:chgData name="Khuong Nguyen" userId="87fc8580-bfbd-41d1-a531-188fd6d179f0" providerId="ADAL" clId="{DB66EBBB-1C13-4F3B-A22C-2F28D46235CD}" dt="2025-06-16T07:52:59.159" v="179" actId="47"/>
        <pc:sldMkLst>
          <pc:docMk/>
          <pc:sldMk cId="4166393488" sldId="627"/>
        </pc:sldMkLst>
      </pc:sldChg>
      <pc:sldChg chg="del">
        <pc:chgData name="Khuong Nguyen" userId="87fc8580-bfbd-41d1-a531-188fd6d179f0" providerId="ADAL" clId="{DB66EBBB-1C13-4F3B-A22C-2F28D46235CD}" dt="2025-06-16T07:53:14.321" v="180" actId="47"/>
        <pc:sldMkLst>
          <pc:docMk/>
          <pc:sldMk cId="2613852160" sldId="628"/>
        </pc:sldMkLst>
      </pc:sldChg>
      <pc:sldChg chg="del">
        <pc:chgData name="Khuong Nguyen" userId="87fc8580-bfbd-41d1-a531-188fd6d179f0" providerId="ADAL" clId="{DB66EBBB-1C13-4F3B-A22C-2F28D46235CD}" dt="2025-06-16T07:53:17.760" v="181" actId="47"/>
        <pc:sldMkLst>
          <pc:docMk/>
          <pc:sldMk cId="4193940194" sldId="629"/>
        </pc:sldMkLst>
      </pc:sldChg>
      <pc:sldChg chg="del">
        <pc:chgData name="Khuong Nguyen" userId="87fc8580-bfbd-41d1-a531-188fd6d179f0" providerId="ADAL" clId="{DB66EBBB-1C13-4F3B-A22C-2F28D46235CD}" dt="2025-06-16T07:53:20.524" v="182" actId="47"/>
        <pc:sldMkLst>
          <pc:docMk/>
          <pc:sldMk cId="1737818778" sldId="630"/>
        </pc:sldMkLst>
      </pc:sldChg>
      <pc:sldChg chg="del">
        <pc:chgData name="Khuong Nguyen" userId="87fc8580-bfbd-41d1-a531-188fd6d179f0" providerId="ADAL" clId="{DB66EBBB-1C13-4F3B-A22C-2F28D46235CD}" dt="2025-06-16T07:53:22.525" v="183" actId="47"/>
        <pc:sldMkLst>
          <pc:docMk/>
          <pc:sldMk cId="1728622785" sldId="631"/>
        </pc:sldMkLst>
      </pc:sldChg>
      <pc:sldChg chg="del">
        <pc:chgData name="Khuong Nguyen" userId="87fc8580-bfbd-41d1-a531-188fd6d179f0" providerId="ADAL" clId="{DB66EBBB-1C13-4F3B-A22C-2F28D46235CD}" dt="2025-06-16T07:53:24.285" v="184" actId="47"/>
        <pc:sldMkLst>
          <pc:docMk/>
          <pc:sldMk cId="3941120745" sldId="632"/>
        </pc:sldMkLst>
      </pc:sldChg>
      <pc:sldChg chg="del">
        <pc:chgData name="Khuong Nguyen" userId="87fc8580-bfbd-41d1-a531-188fd6d179f0" providerId="ADAL" clId="{DB66EBBB-1C13-4F3B-A22C-2F28D46235CD}" dt="2025-06-16T07:53:34.040" v="185" actId="47"/>
        <pc:sldMkLst>
          <pc:docMk/>
          <pc:sldMk cId="1369360529" sldId="634"/>
        </pc:sldMkLst>
      </pc:sldChg>
      <pc:sldChg chg="del">
        <pc:chgData name="Khuong Nguyen" userId="87fc8580-bfbd-41d1-a531-188fd6d179f0" providerId="ADAL" clId="{DB66EBBB-1C13-4F3B-A22C-2F28D46235CD}" dt="2025-06-16T07:53:38.230" v="186" actId="47"/>
        <pc:sldMkLst>
          <pc:docMk/>
          <pc:sldMk cId="1684656540" sldId="635"/>
        </pc:sldMkLst>
      </pc:sldChg>
      <pc:sldChg chg="del">
        <pc:chgData name="Khuong Nguyen" userId="87fc8580-bfbd-41d1-a531-188fd6d179f0" providerId="ADAL" clId="{DB66EBBB-1C13-4F3B-A22C-2F28D46235CD}" dt="2025-06-16T07:53:41.095" v="187" actId="47"/>
        <pc:sldMkLst>
          <pc:docMk/>
          <pc:sldMk cId="3473489002" sldId="636"/>
        </pc:sldMkLst>
      </pc:sldChg>
      <pc:sldChg chg="del">
        <pc:chgData name="Khuong Nguyen" userId="87fc8580-bfbd-41d1-a531-188fd6d179f0" providerId="ADAL" clId="{DB66EBBB-1C13-4F3B-A22C-2F28D46235CD}" dt="2025-06-16T07:53:42.832" v="188" actId="47"/>
        <pc:sldMkLst>
          <pc:docMk/>
          <pc:sldMk cId="24093190" sldId="637"/>
        </pc:sldMkLst>
      </pc:sldChg>
      <pc:sldChg chg="del">
        <pc:chgData name="Khuong Nguyen" userId="87fc8580-bfbd-41d1-a531-188fd6d179f0" providerId="ADAL" clId="{DB66EBBB-1C13-4F3B-A22C-2F28D46235CD}" dt="2025-06-16T07:53:44.618" v="189" actId="47"/>
        <pc:sldMkLst>
          <pc:docMk/>
          <pc:sldMk cId="2380731791" sldId="638"/>
        </pc:sldMkLst>
      </pc:sldChg>
      <pc:sldChg chg="del">
        <pc:chgData name="Khuong Nguyen" userId="87fc8580-bfbd-41d1-a531-188fd6d179f0" providerId="ADAL" clId="{DB66EBBB-1C13-4F3B-A22C-2F28D46235CD}" dt="2025-06-16T07:53:46.064" v="190" actId="47"/>
        <pc:sldMkLst>
          <pc:docMk/>
          <pc:sldMk cId="1440935446" sldId="639"/>
        </pc:sldMkLst>
      </pc:sldChg>
      <pc:sldChg chg="del">
        <pc:chgData name="Khuong Nguyen" userId="87fc8580-bfbd-41d1-a531-188fd6d179f0" providerId="ADAL" clId="{DB66EBBB-1C13-4F3B-A22C-2F28D46235CD}" dt="2025-06-16T07:53:50.081" v="191" actId="47"/>
        <pc:sldMkLst>
          <pc:docMk/>
          <pc:sldMk cId="4133962467" sldId="640"/>
        </pc:sldMkLst>
      </pc:sldChg>
      <pc:sldChg chg="del">
        <pc:chgData name="Khuong Nguyen" userId="87fc8580-bfbd-41d1-a531-188fd6d179f0" providerId="ADAL" clId="{DB66EBBB-1C13-4F3B-A22C-2F28D46235CD}" dt="2025-06-16T07:54:01.575" v="192" actId="47"/>
        <pc:sldMkLst>
          <pc:docMk/>
          <pc:sldMk cId="1189224848" sldId="641"/>
        </pc:sldMkLst>
      </pc:sldChg>
      <pc:sldChg chg="del">
        <pc:chgData name="Khuong Nguyen" userId="87fc8580-bfbd-41d1-a531-188fd6d179f0" providerId="ADAL" clId="{DB66EBBB-1C13-4F3B-A22C-2F28D46235CD}" dt="2025-06-16T07:54:03.589" v="193" actId="47"/>
        <pc:sldMkLst>
          <pc:docMk/>
          <pc:sldMk cId="727560156" sldId="642"/>
        </pc:sldMkLst>
      </pc:sldChg>
      <pc:sldChg chg="del">
        <pc:chgData name="Khuong Nguyen" userId="87fc8580-bfbd-41d1-a531-188fd6d179f0" providerId="ADAL" clId="{DB66EBBB-1C13-4F3B-A22C-2F28D46235CD}" dt="2025-06-16T07:54:05.181" v="194" actId="47"/>
        <pc:sldMkLst>
          <pc:docMk/>
          <pc:sldMk cId="3290328795" sldId="643"/>
        </pc:sldMkLst>
      </pc:sldChg>
      <pc:sldChg chg="del">
        <pc:chgData name="Khuong Nguyen" userId="87fc8580-bfbd-41d1-a531-188fd6d179f0" providerId="ADAL" clId="{DB66EBBB-1C13-4F3B-A22C-2F28D46235CD}" dt="2025-06-16T07:54:06.701" v="195" actId="47"/>
        <pc:sldMkLst>
          <pc:docMk/>
          <pc:sldMk cId="3178215004" sldId="644"/>
        </pc:sldMkLst>
      </pc:sldChg>
      <pc:sldChg chg="del">
        <pc:chgData name="Khuong Nguyen" userId="87fc8580-bfbd-41d1-a531-188fd6d179f0" providerId="ADAL" clId="{DB66EBBB-1C13-4F3B-A22C-2F28D46235CD}" dt="2025-06-16T07:54:08.916" v="196" actId="47"/>
        <pc:sldMkLst>
          <pc:docMk/>
          <pc:sldMk cId="730486922" sldId="645"/>
        </pc:sldMkLst>
      </pc:sldChg>
      <pc:sldChg chg="delSp del mod">
        <pc:chgData name="Khuong Nguyen" userId="87fc8580-bfbd-41d1-a531-188fd6d179f0" providerId="ADAL" clId="{DB66EBBB-1C13-4F3B-A22C-2F28D46235CD}" dt="2025-06-16T09:05:56.960" v="749" actId="47"/>
        <pc:sldMkLst>
          <pc:docMk/>
          <pc:sldMk cId="4061214807" sldId="646"/>
        </pc:sldMkLst>
      </pc:sldChg>
      <pc:sldChg chg="delSp del mod">
        <pc:chgData name="Khuong Nguyen" userId="87fc8580-bfbd-41d1-a531-188fd6d179f0" providerId="ADAL" clId="{DB66EBBB-1C13-4F3B-A22C-2F28D46235CD}" dt="2025-06-16T09:05:57.940" v="750" actId="47"/>
        <pc:sldMkLst>
          <pc:docMk/>
          <pc:sldMk cId="3936082557" sldId="647"/>
        </pc:sldMkLst>
      </pc:sldChg>
      <pc:sldChg chg="delSp del mod">
        <pc:chgData name="Khuong Nguyen" userId="87fc8580-bfbd-41d1-a531-188fd6d179f0" providerId="ADAL" clId="{DB66EBBB-1C13-4F3B-A22C-2F28D46235CD}" dt="2025-06-16T09:05:58.869" v="751" actId="47"/>
        <pc:sldMkLst>
          <pc:docMk/>
          <pc:sldMk cId="572519345" sldId="648"/>
        </pc:sldMkLst>
      </pc:sldChg>
      <pc:sldChg chg="del">
        <pc:chgData name="Khuong Nguyen" userId="87fc8580-bfbd-41d1-a531-188fd6d179f0" providerId="ADAL" clId="{DB66EBBB-1C13-4F3B-A22C-2F28D46235CD}" dt="2025-06-16T07:54:20.958" v="197" actId="47"/>
        <pc:sldMkLst>
          <pc:docMk/>
          <pc:sldMk cId="2097946981" sldId="649"/>
        </pc:sldMkLst>
      </pc:sldChg>
      <pc:sldChg chg="del">
        <pc:chgData name="Khuong Nguyen" userId="87fc8580-bfbd-41d1-a531-188fd6d179f0" providerId="ADAL" clId="{DB66EBBB-1C13-4F3B-A22C-2F28D46235CD}" dt="2025-06-16T07:54:22.160" v="198" actId="47"/>
        <pc:sldMkLst>
          <pc:docMk/>
          <pc:sldMk cId="2857191562" sldId="650"/>
        </pc:sldMkLst>
      </pc:sldChg>
      <pc:sldChg chg="del">
        <pc:chgData name="Khuong Nguyen" userId="87fc8580-bfbd-41d1-a531-188fd6d179f0" providerId="ADAL" clId="{DB66EBBB-1C13-4F3B-A22C-2F28D46235CD}" dt="2025-06-16T07:54:23.277" v="199" actId="47"/>
        <pc:sldMkLst>
          <pc:docMk/>
          <pc:sldMk cId="3462103262" sldId="651"/>
        </pc:sldMkLst>
      </pc:sldChg>
      <pc:sldChg chg="del">
        <pc:chgData name="Khuong Nguyen" userId="87fc8580-bfbd-41d1-a531-188fd6d179f0" providerId="ADAL" clId="{DB66EBBB-1C13-4F3B-A22C-2F28D46235CD}" dt="2025-06-16T07:54:26.724" v="200" actId="47"/>
        <pc:sldMkLst>
          <pc:docMk/>
          <pc:sldMk cId="2527503348" sldId="652"/>
        </pc:sldMkLst>
      </pc:sldChg>
      <pc:sldChg chg="del">
        <pc:chgData name="Khuong Nguyen" userId="87fc8580-bfbd-41d1-a531-188fd6d179f0" providerId="ADAL" clId="{DB66EBBB-1C13-4F3B-A22C-2F28D46235CD}" dt="2025-06-16T07:54:29.270" v="201" actId="47"/>
        <pc:sldMkLst>
          <pc:docMk/>
          <pc:sldMk cId="3730234834" sldId="653"/>
        </pc:sldMkLst>
      </pc:sldChg>
      <pc:sldChg chg="del">
        <pc:chgData name="Khuong Nguyen" userId="87fc8580-bfbd-41d1-a531-188fd6d179f0" providerId="ADAL" clId="{DB66EBBB-1C13-4F3B-A22C-2F28D46235CD}" dt="2025-06-16T07:54:38.707" v="202" actId="47"/>
        <pc:sldMkLst>
          <pc:docMk/>
          <pc:sldMk cId="3723930817" sldId="654"/>
        </pc:sldMkLst>
      </pc:sldChg>
      <pc:sldChg chg="addSp delSp modSp add del mod ord">
        <pc:chgData name="Khuong Nguyen" userId="87fc8580-bfbd-41d1-a531-188fd6d179f0" providerId="ADAL" clId="{DB66EBBB-1C13-4F3B-A22C-2F28D46235CD}" dt="2025-06-17T07:33:22.272" v="1189" actId="478"/>
        <pc:sldMkLst>
          <pc:docMk/>
          <pc:sldMk cId="1087096160" sldId="655"/>
        </pc:sldMkLst>
      </pc:sldChg>
      <pc:sldChg chg="addSp delSp modSp mod setBg">
        <pc:chgData name="Khuong Nguyen" userId="87fc8580-bfbd-41d1-a531-188fd6d179f0" providerId="ADAL" clId="{DB66EBBB-1C13-4F3B-A22C-2F28D46235CD}" dt="2025-06-17T08:19:50.320" v="1547" actId="478"/>
        <pc:sldMkLst>
          <pc:docMk/>
          <pc:sldMk cId="857234392" sldId="656"/>
        </pc:sldMkLst>
      </pc:sldChg>
      <pc:sldChg chg="addSp delSp modSp mod">
        <pc:chgData name="Khuong Nguyen" userId="87fc8580-bfbd-41d1-a531-188fd6d179f0" providerId="ADAL" clId="{DB66EBBB-1C13-4F3B-A22C-2F28D46235CD}" dt="2025-06-17T10:01:41.470" v="1953" actId="14100"/>
        <pc:sldMkLst>
          <pc:docMk/>
          <pc:sldMk cId="110984026" sldId="657"/>
        </pc:sldMkLst>
      </pc:sldChg>
      <pc:sldChg chg="addSp delSp modSp mod">
        <pc:chgData name="Khuong Nguyen" userId="87fc8580-bfbd-41d1-a531-188fd6d179f0" providerId="ADAL" clId="{DB66EBBB-1C13-4F3B-A22C-2F28D46235CD}" dt="2025-06-17T08:51:54.921" v="1900" actId="6549"/>
        <pc:sldMkLst>
          <pc:docMk/>
          <pc:sldMk cId="459769544" sldId="658"/>
        </pc:sldMkLst>
      </pc:sldChg>
      <pc:sldChg chg="addSp delSp modSp mod">
        <pc:chgData name="Khuong Nguyen" userId="87fc8580-bfbd-41d1-a531-188fd6d179f0" providerId="ADAL" clId="{DB66EBBB-1C13-4F3B-A22C-2F28D46235CD}" dt="2025-06-17T08:22:06.923" v="1561" actId="478"/>
        <pc:sldMkLst>
          <pc:docMk/>
          <pc:sldMk cId="3744755726" sldId="659"/>
        </pc:sldMkLst>
      </pc:sldChg>
      <pc:sldChg chg="addSp delSp modSp mod">
        <pc:chgData name="Khuong Nguyen" userId="87fc8580-bfbd-41d1-a531-188fd6d179f0" providerId="ADAL" clId="{DB66EBBB-1C13-4F3B-A22C-2F28D46235CD}" dt="2025-06-17T08:22:30.674" v="1568" actId="478"/>
        <pc:sldMkLst>
          <pc:docMk/>
          <pc:sldMk cId="1492137283" sldId="660"/>
        </pc:sldMkLst>
      </pc:sldChg>
      <pc:sldChg chg="addSp delSp modSp mod">
        <pc:chgData name="Khuong Nguyen" userId="87fc8580-bfbd-41d1-a531-188fd6d179f0" providerId="ADAL" clId="{DB66EBBB-1C13-4F3B-A22C-2F28D46235CD}" dt="2025-06-17T08:22:57.316" v="1572" actId="478"/>
        <pc:sldMkLst>
          <pc:docMk/>
          <pc:sldMk cId="1463875042" sldId="661"/>
        </pc:sldMkLst>
      </pc:sldChg>
      <pc:sldChg chg="addSp delSp modSp mod setBg">
        <pc:chgData name="Khuong Nguyen" userId="87fc8580-bfbd-41d1-a531-188fd6d179f0" providerId="ADAL" clId="{DB66EBBB-1C13-4F3B-A22C-2F28D46235CD}" dt="2025-06-17T08:23:14.696" v="1576" actId="478"/>
        <pc:sldMkLst>
          <pc:docMk/>
          <pc:sldMk cId="2852338878" sldId="662"/>
        </pc:sldMkLst>
      </pc:sldChg>
      <pc:sldChg chg="addSp delSp modSp mod">
        <pc:chgData name="Khuong Nguyen" userId="87fc8580-bfbd-41d1-a531-188fd6d179f0" providerId="ADAL" clId="{DB66EBBB-1C13-4F3B-A22C-2F28D46235CD}" dt="2025-06-17T08:23:31.481" v="1580" actId="478"/>
        <pc:sldMkLst>
          <pc:docMk/>
          <pc:sldMk cId="3203184270" sldId="663"/>
        </pc:sldMkLst>
      </pc:sldChg>
      <pc:sldChg chg="addSp delSp modSp mod setBg">
        <pc:chgData name="Khuong Nguyen" userId="87fc8580-bfbd-41d1-a531-188fd6d179f0" providerId="ADAL" clId="{DB66EBBB-1C13-4F3B-A22C-2F28D46235CD}" dt="2025-06-17T08:23:48.842" v="1585" actId="478"/>
        <pc:sldMkLst>
          <pc:docMk/>
          <pc:sldMk cId="3343052031" sldId="664"/>
        </pc:sldMkLst>
      </pc:sldChg>
      <pc:sldChg chg="addSp delSp modSp mod">
        <pc:chgData name="Khuong Nguyen" userId="87fc8580-bfbd-41d1-a531-188fd6d179f0" providerId="ADAL" clId="{DB66EBBB-1C13-4F3B-A22C-2F28D46235CD}" dt="2025-06-17T08:24:06.618" v="1589" actId="478"/>
        <pc:sldMkLst>
          <pc:docMk/>
          <pc:sldMk cId="1266458586" sldId="665"/>
        </pc:sldMkLst>
      </pc:sldChg>
      <pc:sldChg chg="addSp delSp modSp mod">
        <pc:chgData name="Khuong Nguyen" userId="87fc8580-bfbd-41d1-a531-188fd6d179f0" providerId="ADAL" clId="{DB66EBBB-1C13-4F3B-A22C-2F28D46235CD}" dt="2025-06-17T08:24:24.284" v="1593" actId="478"/>
        <pc:sldMkLst>
          <pc:docMk/>
          <pc:sldMk cId="1466308920" sldId="666"/>
        </pc:sldMkLst>
      </pc:sldChg>
      <pc:sldChg chg="addSp delSp modSp mod">
        <pc:chgData name="Khuong Nguyen" userId="87fc8580-bfbd-41d1-a531-188fd6d179f0" providerId="ADAL" clId="{DB66EBBB-1C13-4F3B-A22C-2F28D46235CD}" dt="2025-06-17T08:53:46.845" v="1906" actId="1076"/>
        <pc:sldMkLst>
          <pc:docMk/>
          <pc:sldMk cId="138535261" sldId="667"/>
        </pc:sldMkLst>
      </pc:sldChg>
      <pc:sldChg chg="addSp delSp modSp add mod">
        <pc:chgData name="Khuong Nguyen" userId="87fc8580-bfbd-41d1-a531-188fd6d179f0" providerId="ADAL" clId="{DB66EBBB-1C13-4F3B-A22C-2F28D46235CD}" dt="2025-06-17T07:21:23.342" v="1029" actId="14100"/>
        <pc:sldMkLst>
          <pc:docMk/>
          <pc:sldMk cId="4270051577" sldId="668"/>
        </pc:sldMkLst>
      </pc:sldChg>
      <pc:sldChg chg="modSp add del">
        <pc:chgData name="Khuong Nguyen" userId="87fc8580-bfbd-41d1-a531-188fd6d179f0" providerId="ADAL" clId="{DB66EBBB-1C13-4F3B-A22C-2F28D46235CD}" dt="2025-06-16T08:09:00.780" v="306" actId="47"/>
        <pc:sldMkLst>
          <pc:docMk/>
          <pc:sldMk cId="0" sldId="669"/>
        </pc:sldMkLst>
      </pc:sldChg>
      <pc:sldChg chg="modSp add del">
        <pc:chgData name="Khuong Nguyen" userId="87fc8580-bfbd-41d1-a531-188fd6d179f0" providerId="ADAL" clId="{DB66EBBB-1C13-4F3B-A22C-2F28D46235CD}" dt="2025-06-16T10:05:20.092" v="764" actId="47"/>
        <pc:sldMkLst>
          <pc:docMk/>
          <pc:sldMk cId="0" sldId="670"/>
        </pc:sldMkLst>
      </pc:sldChg>
      <pc:sldChg chg="delSp new del mod">
        <pc:chgData name="Khuong Nguyen" userId="87fc8580-bfbd-41d1-a531-188fd6d179f0" providerId="ADAL" clId="{DB66EBBB-1C13-4F3B-A22C-2F28D46235CD}" dt="2025-06-16T08:10:55.639" v="317" actId="2696"/>
        <pc:sldMkLst>
          <pc:docMk/>
          <pc:sldMk cId="25114631" sldId="671"/>
        </pc:sldMkLst>
      </pc:sldChg>
      <pc:sldChg chg="add del">
        <pc:chgData name="Khuong Nguyen" userId="87fc8580-bfbd-41d1-a531-188fd6d179f0" providerId="ADAL" clId="{DB66EBBB-1C13-4F3B-A22C-2F28D46235CD}" dt="2025-06-16T08:10:42.087" v="314" actId="47"/>
        <pc:sldMkLst>
          <pc:docMk/>
          <pc:sldMk cId="654723326" sldId="671"/>
        </pc:sldMkLst>
      </pc:sldChg>
      <pc:sldChg chg="add del">
        <pc:chgData name="Khuong Nguyen" userId="87fc8580-bfbd-41d1-a531-188fd6d179f0" providerId="ADAL" clId="{DB66EBBB-1C13-4F3B-A22C-2F28D46235CD}" dt="2025-06-16T08:10:15.767" v="312" actId="47"/>
        <pc:sldMkLst>
          <pc:docMk/>
          <pc:sldMk cId="1809212537" sldId="671"/>
        </pc:sldMkLst>
      </pc:sldChg>
      <pc:sldChg chg="addSp delSp modSp new del mod">
        <pc:chgData name="Khuong Nguyen" userId="87fc8580-bfbd-41d1-a531-188fd6d179f0" providerId="ADAL" clId="{DB66EBBB-1C13-4F3B-A22C-2F28D46235CD}" dt="2025-06-17T07:13:27.395" v="1021" actId="47"/>
        <pc:sldMkLst>
          <pc:docMk/>
          <pc:sldMk cId="3231595776" sldId="671"/>
        </pc:sldMkLst>
      </pc:sldChg>
      <pc:sldChg chg="addSp delSp modSp add del mod">
        <pc:chgData name="Khuong Nguyen" userId="87fc8580-bfbd-41d1-a531-188fd6d179f0" providerId="ADAL" clId="{DB66EBBB-1C13-4F3B-A22C-2F28D46235CD}" dt="2025-06-17T07:13:31.196" v="1022" actId="47"/>
        <pc:sldMkLst>
          <pc:docMk/>
          <pc:sldMk cId="2992775017" sldId="672"/>
        </pc:sldMkLst>
      </pc:sldChg>
      <pc:sldChg chg="addSp delSp modSp add mod">
        <pc:chgData name="Khuong Nguyen" userId="87fc8580-bfbd-41d1-a531-188fd6d179f0" providerId="ADAL" clId="{DB66EBBB-1C13-4F3B-A22C-2F28D46235CD}" dt="2025-06-17T10:02:17.215" v="1957" actId="113"/>
        <pc:sldMkLst>
          <pc:docMk/>
          <pc:sldMk cId="4283154095" sldId="4196"/>
        </pc:sldMkLst>
      </pc:sldChg>
      <pc:sldChg chg="addSp delSp modSp add mod ord">
        <pc:chgData name="Khuong Nguyen" userId="87fc8580-bfbd-41d1-a531-188fd6d179f0" providerId="ADAL" clId="{DB66EBBB-1C13-4F3B-A22C-2F28D46235CD}" dt="2025-06-17T10:02:20.863" v="1958" actId="113"/>
        <pc:sldMkLst>
          <pc:docMk/>
          <pc:sldMk cId="111270825" sldId="4197"/>
        </pc:sldMkLst>
      </pc:sldChg>
      <pc:sldChg chg="addSp delSp add del mod">
        <pc:chgData name="Khuong Nguyen" userId="87fc8580-bfbd-41d1-a531-188fd6d179f0" providerId="ADAL" clId="{DB66EBBB-1C13-4F3B-A22C-2F28D46235CD}" dt="2025-06-17T06:33:56.880" v="978"/>
        <pc:sldMkLst>
          <pc:docMk/>
          <pc:sldMk cId="3491058380" sldId="4198"/>
        </pc:sldMkLst>
      </pc:sldChg>
      <pc:sldChg chg="addSp delSp modSp add del modAnim">
        <pc:chgData name="Khuong Nguyen" userId="87fc8580-bfbd-41d1-a531-188fd6d179f0" providerId="ADAL" clId="{DB66EBBB-1C13-4F3B-A22C-2F28D46235CD}" dt="2025-06-17T06:33:31.594" v="974" actId="47"/>
        <pc:sldMkLst>
          <pc:docMk/>
          <pc:sldMk cId="3691236521" sldId="4198"/>
        </pc:sldMkLst>
      </pc:sldChg>
      <pc:sldChg chg="addSp delSp modSp add del mod ord modClrScheme chgLayout">
        <pc:chgData name="Khuong Nguyen" userId="87fc8580-bfbd-41d1-a531-188fd6d179f0" providerId="ADAL" clId="{DB66EBBB-1C13-4F3B-A22C-2F28D46235CD}" dt="2025-06-17T06:32:48.434" v="969" actId="2696"/>
        <pc:sldMkLst>
          <pc:docMk/>
          <pc:sldMk cId="3950999052" sldId="4198"/>
        </pc:sldMkLst>
      </pc:sldChg>
      <pc:sldChg chg="addSp delSp modSp add mod">
        <pc:chgData name="Khuong Nguyen" userId="87fc8580-bfbd-41d1-a531-188fd6d179f0" providerId="ADAL" clId="{DB66EBBB-1C13-4F3B-A22C-2F28D46235CD}" dt="2025-06-17T06:34:26.418" v="982"/>
        <pc:sldMkLst>
          <pc:docMk/>
          <pc:sldMk cId="4226993506" sldId="4198"/>
        </pc:sldMkLst>
      </pc:sldChg>
      <pc:sldChg chg="addSp delSp modSp new del mod modClrScheme modAnim chgLayout">
        <pc:chgData name="Khuong Nguyen" userId="87fc8580-bfbd-41d1-a531-188fd6d179f0" providerId="ADAL" clId="{DB66EBBB-1C13-4F3B-A22C-2F28D46235CD}" dt="2025-06-17T06:32:54.841" v="970" actId="47"/>
        <pc:sldMkLst>
          <pc:docMk/>
          <pc:sldMk cId="2455196149" sldId="4199"/>
        </pc:sldMkLst>
      </pc:sldChg>
      <pc:sldChg chg="addSp delSp modSp add mod">
        <pc:chgData name="Khuong Nguyen" userId="87fc8580-bfbd-41d1-a531-188fd6d179f0" providerId="ADAL" clId="{DB66EBBB-1C13-4F3B-A22C-2F28D46235CD}" dt="2025-06-17T06:34:56.905" v="989"/>
        <pc:sldMkLst>
          <pc:docMk/>
          <pc:sldMk cId="2855810142" sldId="4199"/>
        </pc:sldMkLst>
      </pc:sldChg>
      <pc:sldChg chg="addSp delSp modSp add mod">
        <pc:chgData name="Khuong Nguyen" userId="87fc8580-bfbd-41d1-a531-188fd6d179f0" providerId="ADAL" clId="{DB66EBBB-1C13-4F3B-A22C-2F28D46235CD}" dt="2025-06-17T10:02:05.680" v="1955" actId="113"/>
        <pc:sldMkLst>
          <pc:docMk/>
          <pc:sldMk cId="2859137585" sldId="4200"/>
        </pc:sldMkLst>
      </pc:sldChg>
      <pc:sldChg chg="new del">
        <pc:chgData name="Khuong Nguyen" userId="87fc8580-bfbd-41d1-a531-188fd6d179f0" providerId="ADAL" clId="{DB66EBBB-1C13-4F3B-A22C-2F28D46235CD}" dt="2025-06-17T08:12:09.650" v="1464" actId="47"/>
        <pc:sldMkLst>
          <pc:docMk/>
          <pc:sldMk cId="792782005" sldId="4201"/>
        </pc:sldMkLst>
      </pc:sldChg>
      <pc:sldChg chg="addSp delSp modSp add mod ord">
        <pc:chgData name="Khuong Nguyen" userId="87fc8580-bfbd-41d1-a531-188fd6d179f0" providerId="ADAL" clId="{DB66EBBB-1C13-4F3B-A22C-2F28D46235CD}" dt="2025-06-17T10:14:52.247" v="2014" actId="14100"/>
        <pc:sldMkLst>
          <pc:docMk/>
          <pc:sldMk cId="1069251209" sldId="4202"/>
        </pc:sldMkLst>
      </pc:sldChg>
      <pc:sldChg chg="addSp delSp modSp add mod">
        <pc:chgData name="Khuong Nguyen" userId="87fc8580-bfbd-41d1-a531-188fd6d179f0" providerId="ADAL" clId="{DB66EBBB-1C13-4F3B-A22C-2F28D46235CD}" dt="2025-06-17T08:49:49.385" v="1885" actId="113"/>
        <pc:sldMkLst>
          <pc:docMk/>
          <pc:sldMk cId="4087623878" sldId="4203"/>
        </pc:sldMkLst>
      </pc:sldChg>
      <pc:sldChg chg="addSp delSp modSp add mod">
        <pc:chgData name="Khuong Nguyen" userId="87fc8580-bfbd-41d1-a531-188fd6d179f0" providerId="ADAL" clId="{DB66EBBB-1C13-4F3B-A22C-2F28D46235CD}" dt="2025-06-17T08:52:57.151" v="1901" actId="1076"/>
        <pc:sldMkLst>
          <pc:docMk/>
          <pc:sldMk cId="2961377163" sldId="4204"/>
        </pc:sldMkLst>
      </pc:sldChg>
      <pc:sldChg chg="addSp delSp modSp add mod">
        <pc:chgData name="Khuong Nguyen" userId="87fc8580-bfbd-41d1-a531-188fd6d179f0" providerId="ADAL" clId="{DB66EBBB-1C13-4F3B-A22C-2F28D46235CD}" dt="2025-06-17T10:02:11.921" v="1956" actId="113"/>
        <pc:sldMkLst>
          <pc:docMk/>
          <pc:sldMk cId="1526526428" sldId="4205"/>
        </pc:sldMkLst>
      </pc:sldChg>
      <pc:sldChg chg="addSp delSp modSp add mod ord">
        <pc:chgData name="Khuong Nguyen" userId="87fc8580-bfbd-41d1-a531-188fd6d179f0" providerId="ADAL" clId="{DB66EBBB-1C13-4F3B-A22C-2F28D46235CD}" dt="2025-06-17T10:20:11.530" v="2173"/>
        <pc:sldMkLst>
          <pc:docMk/>
          <pc:sldMk cId="398763339" sldId="4206"/>
        </pc:sldMkLst>
      </pc:sldChg>
      <pc:sldChg chg="addSp delSp modSp add mod ord">
        <pc:chgData name="Khuong Nguyen" userId="87fc8580-bfbd-41d1-a531-188fd6d179f0" providerId="ADAL" clId="{DB66EBBB-1C13-4F3B-A22C-2F28D46235CD}" dt="2025-06-17T10:21:43.577" v="2196"/>
        <pc:sldMkLst>
          <pc:docMk/>
          <pc:sldMk cId="3526297379" sldId="4207"/>
        </pc:sldMkLst>
      </pc:sldChg>
      <pc:sldMasterChg chg="delSldLayout">
        <pc:chgData name="Khuong Nguyen" userId="87fc8580-bfbd-41d1-a531-188fd6d179f0" providerId="ADAL" clId="{DB66EBBB-1C13-4F3B-A22C-2F28D46235CD}" dt="2025-06-17T06:35:02.288" v="990" actId="47"/>
        <pc:sldMasterMkLst>
          <pc:docMk/>
          <pc:sldMasterMk cId="4141404971" sldId="2147483720"/>
        </pc:sldMasterMkLst>
        <pc:sldLayoutChg chg="del">
          <pc:chgData name="Khuong Nguyen" userId="87fc8580-bfbd-41d1-a531-188fd6d179f0" providerId="ADAL" clId="{DB66EBBB-1C13-4F3B-A22C-2F28D46235CD}" dt="2025-06-17T06:35:02.288" v="990" actId="47"/>
          <pc:sldLayoutMkLst>
            <pc:docMk/>
            <pc:sldMasterMk cId="4141404971" sldId="2147483720"/>
            <pc:sldLayoutMk cId="2728103199" sldId="2147483756"/>
          </pc:sldLayoutMkLst>
        </pc:sldLayoutChg>
      </pc:sldMasterChg>
      <pc:sldMasterChg chg="modSldLayout">
        <pc:chgData name="Khuong Nguyen" userId="87fc8580-bfbd-41d1-a531-188fd6d179f0" providerId="ADAL" clId="{DB66EBBB-1C13-4F3B-A22C-2F28D46235CD}" dt="2025-06-17T04:28:45.830" v="830"/>
        <pc:sldMasterMkLst>
          <pc:docMk/>
          <pc:sldMasterMk cId="1451280505" sldId="2147483757"/>
        </pc:sldMasterMkLst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2870971366" sldId="2147483759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1668925117" sldId="2147483764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3819313503" sldId="2147483765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4189696525" sldId="2147483767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692058539" sldId="2147483768"/>
          </pc:sldLayoutMkLst>
        </pc:sldLayoutChg>
        <pc:sldLayoutChg chg="addSp delSp">
          <pc:chgData name="Khuong Nguyen" userId="87fc8580-bfbd-41d1-a531-188fd6d179f0" providerId="ADAL" clId="{DB66EBBB-1C13-4F3B-A22C-2F28D46235CD}" dt="2025-06-17T04:28:45.830" v="830"/>
          <pc:sldLayoutMkLst>
            <pc:docMk/>
            <pc:sldMasterMk cId="1451280505" sldId="2147483757"/>
            <pc:sldLayoutMk cId="1901768898" sldId="2147483770"/>
          </pc:sldLayoutMkLst>
        </pc:sldLayoutChg>
        <pc:sldLayoutChg chg="addSp delSp">
          <pc:chgData name="Khuong Nguyen" userId="87fc8580-bfbd-41d1-a531-188fd6d179f0" providerId="ADAL" clId="{DB66EBBB-1C13-4F3B-A22C-2F28D46235CD}" dt="2025-06-17T04:28:45.830" v="830"/>
          <pc:sldLayoutMkLst>
            <pc:docMk/>
            <pc:sldMasterMk cId="1451280505" sldId="2147483757"/>
            <pc:sldLayoutMk cId="1515776927" sldId="2147483772"/>
          </pc:sldLayoutMkLst>
        </pc:sldLayoutChg>
      </pc:sldMasterChg>
    </pc:docChg>
  </pc:docChgLst>
  <pc:docChgLst>
    <pc:chgData name="Khuong Nguyen" userId="87fc8580-bfbd-41d1-a531-188fd6d179f0" providerId="ADAL" clId="{6F40C418-4E4F-4AF3-BCCA-65A9C19F21A7}"/>
    <pc:docChg chg="undo custSel addSld modSld sldOrd">
      <pc:chgData name="Khuong Nguyen" userId="87fc8580-bfbd-41d1-a531-188fd6d179f0" providerId="ADAL" clId="{6F40C418-4E4F-4AF3-BCCA-65A9C19F21A7}" dt="2025-04-21T01:26:18.442" v="1509" actId="20577"/>
      <pc:docMkLst>
        <pc:docMk/>
      </pc:docMkLst>
      <pc:sldChg chg="addSp delSp modSp mod">
        <pc:chgData name="Khuong Nguyen" userId="87fc8580-bfbd-41d1-a531-188fd6d179f0" providerId="ADAL" clId="{6F40C418-4E4F-4AF3-BCCA-65A9C19F21A7}" dt="2025-04-18T03:58:57.182" v="325" actId="34135"/>
        <pc:sldMkLst>
          <pc:docMk/>
          <pc:sldMk cId="1454297536" sldId="264"/>
        </pc:sldMkLst>
      </pc:sldChg>
      <pc:sldChg chg="addSp delSp modSp mod">
        <pc:chgData name="Khuong Nguyen" userId="87fc8580-bfbd-41d1-a531-188fd6d179f0" providerId="ADAL" clId="{6F40C418-4E4F-4AF3-BCCA-65A9C19F21A7}" dt="2025-04-18T04:19:32.038" v="540" actId="34135"/>
        <pc:sldMkLst>
          <pc:docMk/>
          <pc:sldMk cId="793250278" sldId="279"/>
        </pc:sldMkLst>
      </pc:sldChg>
      <pc:sldChg chg="addSp delSp modSp mod">
        <pc:chgData name="Khuong Nguyen" userId="87fc8580-bfbd-41d1-a531-188fd6d179f0" providerId="ADAL" clId="{6F40C418-4E4F-4AF3-BCCA-65A9C19F21A7}" dt="2025-04-18T03:56:48.491" v="291" actId="34135"/>
        <pc:sldMkLst>
          <pc:docMk/>
          <pc:sldMk cId="2326634330" sldId="377"/>
        </pc:sldMkLst>
      </pc:sldChg>
      <pc:sldChg chg="addSp delSp modSp mod">
        <pc:chgData name="Khuong Nguyen" userId="87fc8580-bfbd-41d1-a531-188fd6d179f0" providerId="ADAL" clId="{6F40C418-4E4F-4AF3-BCCA-65A9C19F21A7}" dt="2025-04-18T03:59:29.854" v="340" actId="34135"/>
        <pc:sldMkLst>
          <pc:docMk/>
          <pc:sldMk cId="449426176" sldId="421"/>
        </pc:sldMkLst>
      </pc:sldChg>
      <pc:sldChg chg="addSp delSp modSp mod">
        <pc:chgData name="Khuong Nguyen" userId="87fc8580-bfbd-41d1-a531-188fd6d179f0" providerId="ADAL" clId="{6F40C418-4E4F-4AF3-BCCA-65A9C19F21A7}" dt="2025-04-18T03:59:37.615" v="343" actId="34135"/>
        <pc:sldMkLst>
          <pc:docMk/>
          <pc:sldMk cId="1364844325" sldId="423"/>
        </pc:sldMkLst>
      </pc:sldChg>
      <pc:sldChg chg="addSp delSp modSp mod">
        <pc:chgData name="Khuong Nguyen" userId="87fc8580-bfbd-41d1-a531-188fd6d179f0" providerId="ADAL" clId="{6F40C418-4E4F-4AF3-BCCA-65A9C19F21A7}" dt="2025-04-18T03:59:53.310" v="352" actId="34135"/>
        <pc:sldMkLst>
          <pc:docMk/>
          <pc:sldMk cId="3348642706" sldId="424"/>
        </pc:sldMkLst>
      </pc:sldChg>
      <pc:sldChg chg="addSp delSp modSp mod">
        <pc:chgData name="Khuong Nguyen" userId="87fc8580-bfbd-41d1-a531-188fd6d179f0" providerId="ADAL" clId="{6F40C418-4E4F-4AF3-BCCA-65A9C19F21A7}" dt="2025-04-18T03:59:49.118" v="349" actId="34135"/>
        <pc:sldMkLst>
          <pc:docMk/>
          <pc:sldMk cId="3324408686" sldId="425"/>
        </pc:sldMkLst>
      </pc:sldChg>
      <pc:sldChg chg="addSp delSp modSp mod">
        <pc:chgData name="Khuong Nguyen" userId="87fc8580-bfbd-41d1-a531-188fd6d179f0" providerId="ADAL" clId="{6F40C418-4E4F-4AF3-BCCA-65A9C19F21A7}" dt="2025-04-18T07:11:44.509" v="1400" actId="34135"/>
        <pc:sldMkLst>
          <pc:docMk/>
          <pc:sldMk cId="2674515242" sldId="426"/>
        </pc:sldMkLst>
      </pc:sldChg>
      <pc:sldChg chg="addSp delSp modSp mod">
        <pc:chgData name="Khuong Nguyen" userId="87fc8580-bfbd-41d1-a531-188fd6d179f0" providerId="ADAL" clId="{6F40C418-4E4F-4AF3-BCCA-65A9C19F21A7}" dt="2025-04-18T04:00:09.151" v="362" actId="34135"/>
        <pc:sldMkLst>
          <pc:docMk/>
          <pc:sldMk cId="4137484702" sldId="427"/>
        </pc:sldMkLst>
      </pc:sldChg>
      <pc:sldChg chg="addSp delSp modSp mod">
        <pc:chgData name="Khuong Nguyen" userId="87fc8580-bfbd-41d1-a531-188fd6d179f0" providerId="ADAL" clId="{6F40C418-4E4F-4AF3-BCCA-65A9C19F21A7}" dt="2025-04-18T03:55:48.446" v="279" actId="34135"/>
        <pc:sldMkLst>
          <pc:docMk/>
          <pc:sldMk cId="8508530" sldId="428"/>
        </pc:sldMkLst>
      </pc:sldChg>
      <pc:sldChg chg="addSp delSp modSp mod">
        <pc:chgData name="Khuong Nguyen" userId="87fc8580-bfbd-41d1-a531-188fd6d179f0" providerId="ADAL" clId="{6F40C418-4E4F-4AF3-BCCA-65A9C19F21A7}" dt="2025-04-18T07:12:17.822" v="1412" actId="34135"/>
        <pc:sldMkLst>
          <pc:docMk/>
          <pc:sldMk cId="2307272951" sldId="429"/>
        </pc:sldMkLst>
      </pc:sldChg>
      <pc:sldChg chg="addSp delSp modSp mod">
        <pc:chgData name="Khuong Nguyen" userId="87fc8580-bfbd-41d1-a531-188fd6d179f0" providerId="ADAL" clId="{6F40C418-4E4F-4AF3-BCCA-65A9C19F21A7}" dt="2025-04-18T07:12:05.281" v="1406" actId="34135"/>
        <pc:sldMkLst>
          <pc:docMk/>
          <pc:sldMk cId="2986329706" sldId="430"/>
        </pc:sldMkLst>
      </pc:sldChg>
      <pc:sldChg chg="addSp delSp modSp mod">
        <pc:chgData name="Khuong Nguyen" userId="87fc8580-bfbd-41d1-a531-188fd6d179f0" providerId="ADAL" clId="{6F40C418-4E4F-4AF3-BCCA-65A9C19F21A7}" dt="2025-04-18T07:12:11.710" v="1409" actId="34135"/>
        <pc:sldMkLst>
          <pc:docMk/>
          <pc:sldMk cId="3719668259" sldId="431"/>
        </pc:sldMkLst>
      </pc:sldChg>
      <pc:sldChg chg="addSp delSp modSp mod">
        <pc:chgData name="Khuong Nguyen" userId="87fc8580-bfbd-41d1-a531-188fd6d179f0" providerId="ADAL" clId="{6F40C418-4E4F-4AF3-BCCA-65A9C19F21A7}" dt="2025-04-18T07:12:37.275" v="1421" actId="34135"/>
        <pc:sldMkLst>
          <pc:docMk/>
          <pc:sldMk cId="1358713643" sldId="432"/>
        </pc:sldMkLst>
      </pc:sldChg>
      <pc:sldChg chg="addSp delSp modSp mod">
        <pc:chgData name="Khuong Nguyen" userId="87fc8580-bfbd-41d1-a531-188fd6d179f0" providerId="ADAL" clId="{6F40C418-4E4F-4AF3-BCCA-65A9C19F21A7}" dt="2025-04-18T07:12:42.684" v="1424" actId="34135"/>
        <pc:sldMkLst>
          <pc:docMk/>
          <pc:sldMk cId="1140958931" sldId="433"/>
        </pc:sldMkLst>
      </pc:sldChg>
      <pc:sldChg chg="addSp delSp modSp mod">
        <pc:chgData name="Khuong Nguyen" userId="87fc8580-bfbd-41d1-a531-188fd6d179f0" providerId="ADAL" clId="{6F40C418-4E4F-4AF3-BCCA-65A9C19F21A7}" dt="2025-04-18T07:12:49.122" v="1427" actId="34135"/>
        <pc:sldMkLst>
          <pc:docMk/>
          <pc:sldMk cId="2400368060" sldId="434"/>
        </pc:sldMkLst>
      </pc:sldChg>
      <pc:sldChg chg="addSp delSp modSp mod">
        <pc:chgData name="Khuong Nguyen" userId="87fc8580-bfbd-41d1-a531-188fd6d179f0" providerId="ADAL" clId="{6F40C418-4E4F-4AF3-BCCA-65A9C19F21A7}" dt="2025-04-18T07:12:57.386" v="1430" actId="34135"/>
        <pc:sldMkLst>
          <pc:docMk/>
          <pc:sldMk cId="2824216726" sldId="435"/>
        </pc:sldMkLst>
      </pc:sldChg>
      <pc:sldChg chg="addSp delSp modSp mod">
        <pc:chgData name="Khuong Nguyen" userId="87fc8580-bfbd-41d1-a531-188fd6d179f0" providerId="ADAL" clId="{6F40C418-4E4F-4AF3-BCCA-65A9C19F21A7}" dt="2025-04-18T03:59:58.258" v="355" actId="34135"/>
        <pc:sldMkLst>
          <pc:docMk/>
          <pc:sldMk cId="2430136300" sldId="437"/>
        </pc:sldMkLst>
      </pc:sldChg>
      <pc:sldChg chg="addSp delSp modSp mod">
        <pc:chgData name="Khuong Nguyen" userId="87fc8580-bfbd-41d1-a531-188fd6d179f0" providerId="ADAL" clId="{6F40C418-4E4F-4AF3-BCCA-65A9C19F21A7}" dt="2025-04-21T01:26:18.442" v="1509" actId="20577"/>
        <pc:sldMkLst>
          <pc:docMk/>
          <pc:sldMk cId="4096633762" sldId="449"/>
        </pc:sldMkLst>
      </pc:sldChg>
      <pc:sldChg chg="addSp delSp modSp mod">
        <pc:chgData name="Khuong Nguyen" userId="87fc8580-bfbd-41d1-a531-188fd6d179f0" providerId="ADAL" clId="{6F40C418-4E4F-4AF3-BCCA-65A9C19F21A7}" dt="2025-04-18T07:13:08.364" v="1433" actId="34135"/>
        <pc:sldMkLst>
          <pc:docMk/>
          <pc:sldMk cId="2944281126" sldId="469"/>
        </pc:sldMkLst>
      </pc:sldChg>
      <pc:sldChg chg="addSp delSp modSp mod">
        <pc:chgData name="Khuong Nguyen" userId="87fc8580-bfbd-41d1-a531-188fd6d179f0" providerId="ADAL" clId="{6F40C418-4E4F-4AF3-BCCA-65A9C19F21A7}" dt="2025-04-18T03:59:21.436" v="336" actId="34135"/>
        <pc:sldMkLst>
          <pc:docMk/>
          <pc:sldMk cId="1364931313" sldId="494"/>
        </pc:sldMkLst>
      </pc:sldChg>
      <pc:sldChg chg="addSp delSp modSp mod">
        <pc:chgData name="Khuong Nguyen" userId="87fc8580-bfbd-41d1-a531-188fd6d179f0" providerId="ADAL" clId="{6F40C418-4E4F-4AF3-BCCA-65A9C19F21A7}" dt="2025-04-18T03:59:04.988" v="329" actId="34135"/>
        <pc:sldMkLst>
          <pc:docMk/>
          <pc:sldMk cId="615922639" sldId="495"/>
        </pc:sldMkLst>
      </pc:sldChg>
      <pc:sldChg chg="addSp delSp modSp mod">
        <pc:chgData name="Khuong Nguyen" userId="87fc8580-bfbd-41d1-a531-188fd6d179f0" providerId="ADAL" clId="{6F40C418-4E4F-4AF3-BCCA-65A9C19F21A7}" dt="2025-04-18T04:20:02.750" v="544" actId="34135"/>
        <pc:sldMkLst>
          <pc:docMk/>
          <pc:sldMk cId="4068099217" sldId="522"/>
        </pc:sldMkLst>
      </pc:sldChg>
      <pc:sldChg chg="addSp delSp modSp mod">
        <pc:chgData name="Khuong Nguyen" userId="87fc8580-bfbd-41d1-a531-188fd6d179f0" providerId="ADAL" clId="{6F40C418-4E4F-4AF3-BCCA-65A9C19F21A7}" dt="2025-04-18T04:18:47.748" v="534" actId="34135"/>
        <pc:sldMkLst>
          <pc:docMk/>
          <pc:sldMk cId="3301104108" sldId="523"/>
        </pc:sldMkLst>
      </pc:sldChg>
      <pc:sldChg chg="addSp delSp modSp mod">
        <pc:chgData name="Khuong Nguyen" userId="87fc8580-bfbd-41d1-a531-188fd6d179f0" providerId="ADAL" clId="{6F40C418-4E4F-4AF3-BCCA-65A9C19F21A7}" dt="2025-04-18T04:19:55.072" v="541"/>
        <pc:sldMkLst>
          <pc:docMk/>
          <pc:sldMk cId="2197052201" sldId="525"/>
        </pc:sldMkLst>
      </pc:sldChg>
      <pc:sldChg chg="addSp delSp modSp mod">
        <pc:chgData name="Khuong Nguyen" userId="87fc8580-bfbd-41d1-a531-188fd6d179f0" providerId="ADAL" clId="{6F40C418-4E4F-4AF3-BCCA-65A9C19F21A7}" dt="2025-04-18T04:01:10.312" v="397" actId="34135"/>
        <pc:sldMkLst>
          <pc:docMk/>
          <pc:sldMk cId="2442120460" sldId="529"/>
        </pc:sldMkLst>
      </pc:sldChg>
      <pc:sldChg chg="addSp delSp modSp mod">
        <pc:chgData name="Khuong Nguyen" userId="87fc8580-bfbd-41d1-a531-188fd6d179f0" providerId="ADAL" clId="{6F40C418-4E4F-4AF3-BCCA-65A9C19F21A7}" dt="2025-04-18T04:01:01.525" v="394" actId="34135"/>
        <pc:sldMkLst>
          <pc:docMk/>
          <pc:sldMk cId="3379033192" sldId="530"/>
        </pc:sldMkLst>
      </pc:sldChg>
      <pc:sldChg chg="addSp delSp modSp mod ord">
        <pc:chgData name="Khuong Nguyen" userId="87fc8580-bfbd-41d1-a531-188fd6d179f0" providerId="ADAL" clId="{6F40C418-4E4F-4AF3-BCCA-65A9C19F21A7}" dt="2025-04-18T04:20:53.161" v="554" actId="34135"/>
        <pc:sldMkLst>
          <pc:docMk/>
          <pc:sldMk cId="432358882" sldId="531"/>
        </pc:sldMkLst>
      </pc:sldChg>
      <pc:sldChg chg="addSp delSp modSp mod">
        <pc:chgData name="Khuong Nguyen" userId="87fc8580-bfbd-41d1-a531-188fd6d179f0" providerId="ADAL" clId="{6F40C418-4E4F-4AF3-BCCA-65A9C19F21A7}" dt="2025-04-18T04:20:40.589" v="548" actId="34135"/>
        <pc:sldMkLst>
          <pc:docMk/>
          <pc:sldMk cId="1859111736" sldId="532"/>
        </pc:sldMkLst>
      </pc:sldChg>
      <pc:sldChg chg="addSp delSp modSp mod">
        <pc:chgData name="Khuong Nguyen" userId="87fc8580-bfbd-41d1-a531-188fd6d179f0" providerId="ADAL" clId="{6F40C418-4E4F-4AF3-BCCA-65A9C19F21A7}" dt="2025-04-18T03:57:05.392" v="298" actId="34135"/>
        <pc:sldMkLst>
          <pc:docMk/>
          <pc:sldMk cId="1550271025" sldId="544"/>
        </pc:sldMkLst>
      </pc:sldChg>
      <pc:sldChg chg="addSp delSp modSp mod">
        <pc:chgData name="Khuong Nguyen" userId="87fc8580-bfbd-41d1-a531-188fd6d179f0" providerId="ADAL" clId="{6F40C418-4E4F-4AF3-BCCA-65A9C19F21A7}" dt="2025-04-18T03:57:20.784" v="304" actId="34135"/>
        <pc:sldMkLst>
          <pc:docMk/>
          <pc:sldMk cId="1617183453" sldId="545"/>
        </pc:sldMkLst>
      </pc:sldChg>
      <pc:sldChg chg="addSp delSp modSp mod">
        <pc:chgData name="Khuong Nguyen" userId="87fc8580-bfbd-41d1-a531-188fd6d179f0" providerId="ADAL" clId="{6F40C418-4E4F-4AF3-BCCA-65A9C19F21A7}" dt="2025-04-18T03:58:32.524" v="321" actId="34135"/>
        <pc:sldMkLst>
          <pc:docMk/>
          <pc:sldMk cId="2211164297" sldId="546"/>
        </pc:sldMkLst>
      </pc:sldChg>
      <pc:sldChg chg="addSp delSp modSp mod">
        <pc:chgData name="Khuong Nguyen" userId="87fc8580-bfbd-41d1-a531-188fd6d179f0" providerId="ADAL" clId="{6F40C418-4E4F-4AF3-BCCA-65A9C19F21A7}" dt="2025-04-18T04:17:20.818" v="501" actId="34135"/>
        <pc:sldMkLst>
          <pc:docMk/>
          <pc:sldMk cId="3040042581" sldId="551"/>
        </pc:sldMkLst>
      </pc:sldChg>
      <pc:sldChg chg="addSp delSp modSp mod">
        <pc:chgData name="Khuong Nguyen" userId="87fc8580-bfbd-41d1-a531-188fd6d179f0" providerId="ADAL" clId="{6F40C418-4E4F-4AF3-BCCA-65A9C19F21A7}" dt="2025-04-18T04:20:48.396" v="551" actId="34135"/>
        <pc:sldMkLst>
          <pc:docMk/>
          <pc:sldMk cId="3315918572" sldId="557"/>
        </pc:sldMkLst>
      </pc:sldChg>
      <pc:sldChg chg="addSp delSp modSp mod">
        <pc:chgData name="Khuong Nguyen" userId="87fc8580-bfbd-41d1-a531-188fd6d179f0" providerId="ADAL" clId="{6F40C418-4E4F-4AF3-BCCA-65A9C19F21A7}" dt="2025-04-18T04:18:37.631" v="527" actId="34135"/>
        <pc:sldMkLst>
          <pc:docMk/>
          <pc:sldMk cId="1678048657" sldId="563"/>
        </pc:sldMkLst>
      </pc:sldChg>
      <pc:sldChg chg="addSp delSp modSp mod">
        <pc:chgData name="Khuong Nguyen" userId="87fc8580-bfbd-41d1-a531-188fd6d179f0" providerId="ADAL" clId="{6F40C418-4E4F-4AF3-BCCA-65A9C19F21A7}" dt="2025-04-18T04:18:41.851" v="530" actId="34135"/>
        <pc:sldMkLst>
          <pc:docMk/>
          <pc:sldMk cId="1856346665" sldId="564"/>
        </pc:sldMkLst>
      </pc:sldChg>
      <pc:sldChg chg="addSp delSp modSp mod">
        <pc:chgData name="Khuong Nguyen" userId="87fc8580-bfbd-41d1-a531-188fd6d179f0" providerId="ADAL" clId="{6F40C418-4E4F-4AF3-BCCA-65A9C19F21A7}" dt="2025-04-18T04:16:23.270" v="467" actId="34135"/>
        <pc:sldMkLst>
          <pc:docMk/>
          <pc:sldMk cId="2556997891" sldId="569"/>
        </pc:sldMkLst>
      </pc:sldChg>
      <pc:sldChg chg="addSp delSp modSp mod">
        <pc:chgData name="Khuong Nguyen" userId="87fc8580-bfbd-41d1-a531-188fd6d179f0" providerId="ADAL" clId="{6F40C418-4E4F-4AF3-BCCA-65A9C19F21A7}" dt="2025-04-18T04:16:38.589" v="476" actId="34135"/>
        <pc:sldMkLst>
          <pc:docMk/>
          <pc:sldMk cId="2668378460" sldId="570"/>
        </pc:sldMkLst>
      </pc:sldChg>
      <pc:sldChg chg="addSp delSp modSp mod">
        <pc:chgData name="Khuong Nguyen" userId="87fc8580-bfbd-41d1-a531-188fd6d179f0" providerId="ADAL" clId="{6F40C418-4E4F-4AF3-BCCA-65A9C19F21A7}" dt="2025-04-18T04:16:42.530" v="479" actId="34135"/>
        <pc:sldMkLst>
          <pc:docMk/>
          <pc:sldMk cId="3247741841" sldId="571"/>
        </pc:sldMkLst>
      </pc:sldChg>
      <pc:sldChg chg="addSp delSp modSp mod">
        <pc:chgData name="Khuong Nguyen" userId="87fc8580-bfbd-41d1-a531-188fd6d179f0" providerId="ADAL" clId="{6F40C418-4E4F-4AF3-BCCA-65A9C19F21A7}" dt="2025-04-18T04:17:12.049" v="497" actId="34135"/>
        <pc:sldMkLst>
          <pc:docMk/>
          <pc:sldMk cId="3687166971" sldId="581"/>
        </pc:sldMkLst>
      </pc:sldChg>
      <pc:sldChg chg="addSp delSp modSp mod">
        <pc:chgData name="Khuong Nguyen" userId="87fc8580-bfbd-41d1-a531-188fd6d179f0" providerId="ADAL" clId="{6F40C418-4E4F-4AF3-BCCA-65A9C19F21A7}" dt="2025-04-18T04:17:25.245" v="504" actId="34135"/>
        <pc:sldMkLst>
          <pc:docMk/>
          <pc:sldMk cId="1877777547" sldId="582"/>
        </pc:sldMkLst>
      </pc:sldChg>
      <pc:sldChg chg="addSp delSp modSp mod">
        <pc:chgData name="Khuong Nguyen" userId="87fc8580-bfbd-41d1-a531-188fd6d179f0" providerId="ADAL" clId="{6F40C418-4E4F-4AF3-BCCA-65A9C19F21A7}" dt="2025-04-18T04:16:45.951" v="482" actId="34135"/>
        <pc:sldMkLst>
          <pc:docMk/>
          <pc:sldMk cId="4217625443" sldId="583"/>
        </pc:sldMkLst>
      </pc:sldChg>
      <pc:sldChg chg="addSp delSp modSp mod">
        <pc:chgData name="Khuong Nguyen" userId="87fc8580-bfbd-41d1-a531-188fd6d179f0" providerId="ADAL" clId="{6F40C418-4E4F-4AF3-BCCA-65A9C19F21A7}" dt="2025-04-18T04:16:56.674" v="485" actId="34135"/>
        <pc:sldMkLst>
          <pc:docMk/>
          <pc:sldMk cId="2274564039" sldId="584"/>
        </pc:sldMkLst>
      </pc:sldChg>
      <pc:sldChg chg="addSp delSp modSp mod">
        <pc:chgData name="Khuong Nguyen" userId="87fc8580-bfbd-41d1-a531-188fd6d179f0" providerId="ADAL" clId="{6F40C418-4E4F-4AF3-BCCA-65A9C19F21A7}" dt="2025-04-18T04:17:01.310" v="488" actId="34135"/>
        <pc:sldMkLst>
          <pc:docMk/>
          <pc:sldMk cId="3572675906" sldId="585"/>
        </pc:sldMkLst>
      </pc:sldChg>
      <pc:sldChg chg="addSp delSp modSp mod">
        <pc:chgData name="Khuong Nguyen" userId="87fc8580-bfbd-41d1-a531-188fd6d179f0" providerId="ADAL" clId="{6F40C418-4E4F-4AF3-BCCA-65A9C19F21A7}" dt="2025-04-18T04:17:05.312" v="491" actId="34135"/>
        <pc:sldMkLst>
          <pc:docMk/>
          <pc:sldMk cId="2862878433" sldId="586"/>
        </pc:sldMkLst>
      </pc:sldChg>
      <pc:sldChg chg="addSp delSp modSp mod">
        <pc:chgData name="Khuong Nguyen" userId="87fc8580-bfbd-41d1-a531-188fd6d179f0" providerId="ADAL" clId="{6F40C418-4E4F-4AF3-BCCA-65A9C19F21A7}" dt="2025-04-18T04:17:08.704" v="494" actId="34135"/>
        <pc:sldMkLst>
          <pc:docMk/>
          <pc:sldMk cId="3174499211" sldId="587"/>
        </pc:sldMkLst>
      </pc:sldChg>
      <pc:sldChg chg="addSp delSp modSp mod">
        <pc:chgData name="Khuong Nguyen" userId="87fc8580-bfbd-41d1-a531-188fd6d179f0" providerId="ADAL" clId="{6F40C418-4E4F-4AF3-BCCA-65A9C19F21A7}" dt="2025-04-18T04:16:30.133" v="470" actId="34135"/>
        <pc:sldMkLst>
          <pc:docMk/>
          <pc:sldMk cId="746020427" sldId="588"/>
        </pc:sldMkLst>
      </pc:sldChg>
      <pc:sldChg chg="addSp delSp modSp mod">
        <pc:chgData name="Khuong Nguyen" userId="87fc8580-bfbd-41d1-a531-188fd6d179f0" providerId="ADAL" clId="{6F40C418-4E4F-4AF3-BCCA-65A9C19F21A7}" dt="2025-04-18T07:11:52.933" v="1403" actId="34135"/>
        <pc:sldMkLst>
          <pc:docMk/>
          <pc:sldMk cId="427375748" sldId="589"/>
        </pc:sldMkLst>
      </pc:sldChg>
      <pc:sldChg chg="addSp delSp modSp mod">
        <pc:chgData name="Khuong Nguyen" userId="87fc8580-bfbd-41d1-a531-188fd6d179f0" providerId="ADAL" clId="{6F40C418-4E4F-4AF3-BCCA-65A9C19F21A7}" dt="2025-04-18T07:12:23.531" v="1415" actId="34135"/>
        <pc:sldMkLst>
          <pc:docMk/>
          <pc:sldMk cId="1613864427" sldId="590"/>
        </pc:sldMkLst>
      </pc:sldChg>
      <pc:sldChg chg="addSp delSp modSp mod">
        <pc:chgData name="Khuong Nguyen" userId="87fc8580-bfbd-41d1-a531-188fd6d179f0" providerId="ADAL" clId="{6F40C418-4E4F-4AF3-BCCA-65A9C19F21A7}" dt="2025-04-18T07:12:31.583" v="1418" actId="34135"/>
        <pc:sldMkLst>
          <pc:docMk/>
          <pc:sldMk cId="429809145" sldId="591"/>
        </pc:sldMkLst>
      </pc:sldChg>
      <pc:sldChg chg="addSp delSp modSp mod">
        <pc:chgData name="Khuong Nguyen" userId="87fc8580-bfbd-41d1-a531-188fd6d179f0" providerId="ADAL" clId="{6F40C418-4E4F-4AF3-BCCA-65A9C19F21A7}" dt="2025-04-18T04:16:34.852" v="473" actId="34135"/>
        <pc:sldMkLst>
          <pc:docMk/>
          <pc:sldMk cId="1531242124" sldId="592"/>
        </pc:sldMkLst>
      </pc:sldChg>
      <pc:sldChg chg="addSp delSp modSp mod">
        <pc:chgData name="Khuong Nguyen" userId="87fc8580-bfbd-41d1-a531-188fd6d179f0" providerId="ADAL" clId="{6F40C418-4E4F-4AF3-BCCA-65A9C19F21A7}" dt="2025-04-18T07:25:42.197" v="1434" actId="478"/>
        <pc:sldMkLst>
          <pc:docMk/>
          <pc:sldMk cId="2929106476" sldId="593"/>
        </pc:sldMkLst>
      </pc:sldChg>
      <pc:sldChg chg="addSp delSp modSp add mod">
        <pc:chgData name="Khuong Nguyen" userId="87fc8580-bfbd-41d1-a531-188fd6d179f0" providerId="ADAL" clId="{6F40C418-4E4F-4AF3-BCCA-65A9C19F21A7}" dt="2025-04-18T05:06:36.033" v="785" actId="1076"/>
        <pc:sldMkLst>
          <pc:docMk/>
          <pc:sldMk cId="3123126257" sldId="594"/>
        </pc:sldMkLst>
      </pc:sldChg>
      <pc:sldChg chg="addSp delSp modSp add mod modClrScheme chgLayout">
        <pc:chgData name="Khuong Nguyen" userId="87fc8580-bfbd-41d1-a531-188fd6d179f0" providerId="ADAL" clId="{6F40C418-4E4F-4AF3-BCCA-65A9C19F21A7}" dt="2025-04-18T07:11:30.033" v="1397" actId="34135"/>
        <pc:sldMkLst>
          <pc:docMk/>
          <pc:sldMk cId="3601505255" sldId="595"/>
        </pc:sldMkLst>
      </pc:sldChg>
      <pc:sldChg chg="addSp delSp modSp add mod">
        <pc:chgData name="Khuong Nguyen" userId="87fc8580-bfbd-41d1-a531-188fd6d179f0" providerId="ADAL" clId="{6F40C418-4E4F-4AF3-BCCA-65A9C19F21A7}" dt="2025-04-18T06:56:31.457" v="1317" actId="255"/>
        <pc:sldMkLst>
          <pc:docMk/>
          <pc:sldMk cId="4138215320" sldId="596"/>
        </pc:sldMkLst>
      </pc:sldChg>
      <pc:sldChg chg="addSp delSp modSp add mod">
        <pc:chgData name="Khuong Nguyen" userId="87fc8580-bfbd-41d1-a531-188fd6d179f0" providerId="ADAL" clId="{6F40C418-4E4F-4AF3-BCCA-65A9C19F21A7}" dt="2025-04-18T06:56:50.789" v="1322" actId="255"/>
        <pc:sldMkLst>
          <pc:docMk/>
          <pc:sldMk cId="3526889431" sldId="597"/>
        </pc:sldMkLst>
      </pc:sldChg>
      <pc:sldChg chg="new">
        <pc:chgData name="Khuong Nguyen" userId="87fc8580-bfbd-41d1-a531-188fd6d179f0" providerId="ADAL" clId="{6F40C418-4E4F-4AF3-BCCA-65A9C19F21A7}" dt="2025-04-18T05:59:05.256" v="860" actId="680"/>
        <pc:sldMkLst>
          <pc:docMk/>
          <pc:sldMk cId="3529271475" sldId="598"/>
        </pc:sldMkLst>
      </pc:sldChg>
      <pc:sldChg chg="addSp delSp modSp add mod">
        <pc:chgData name="Khuong Nguyen" userId="87fc8580-bfbd-41d1-a531-188fd6d179f0" providerId="ADAL" clId="{6F40C418-4E4F-4AF3-BCCA-65A9C19F21A7}" dt="2025-04-18T06:57:08.223" v="1325" actId="113"/>
        <pc:sldMkLst>
          <pc:docMk/>
          <pc:sldMk cId="1960868953" sldId="599"/>
        </pc:sldMkLst>
      </pc:sldChg>
      <pc:sldChg chg="delSp modSp add mod">
        <pc:chgData name="Khuong Nguyen" userId="87fc8580-bfbd-41d1-a531-188fd6d179f0" providerId="ADAL" clId="{6F40C418-4E4F-4AF3-BCCA-65A9C19F21A7}" dt="2025-04-18T06:57:22.297" v="1328" actId="113"/>
        <pc:sldMkLst>
          <pc:docMk/>
          <pc:sldMk cId="983458771" sldId="600"/>
        </pc:sldMkLst>
      </pc:sldChg>
      <pc:sldChg chg="addSp modSp add mod">
        <pc:chgData name="Khuong Nguyen" userId="87fc8580-bfbd-41d1-a531-188fd6d179f0" providerId="ADAL" clId="{6F40C418-4E4F-4AF3-BCCA-65A9C19F21A7}" dt="2025-04-18T06:57:48.104" v="1329" actId="255"/>
        <pc:sldMkLst>
          <pc:docMk/>
          <pc:sldMk cId="1890112587" sldId="601"/>
        </pc:sldMkLst>
      </pc:sldChg>
      <pc:sldChg chg="delSp modSp add mod">
        <pc:chgData name="Khuong Nguyen" userId="87fc8580-bfbd-41d1-a531-188fd6d179f0" providerId="ADAL" clId="{6F40C418-4E4F-4AF3-BCCA-65A9C19F21A7}" dt="2025-04-18T06:58:03.251" v="1330" actId="255"/>
        <pc:sldMkLst>
          <pc:docMk/>
          <pc:sldMk cId="2692131769" sldId="602"/>
        </pc:sldMkLst>
      </pc:sldChg>
      <pc:sldChg chg="modSp add mod">
        <pc:chgData name="Khuong Nguyen" userId="87fc8580-bfbd-41d1-a531-188fd6d179f0" providerId="ADAL" clId="{6F40C418-4E4F-4AF3-BCCA-65A9C19F21A7}" dt="2025-04-18T06:58:21.394" v="1331" actId="255"/>
        <pc:sldMkLst>
          <pc:docMk/>
          <pc:sldMk cId="3943631055" sldId="603"/>
        </pc:sldMkLst>
      </pc:sldChg>
      <pc:sldChg chg="addSp modSp add mod">
        <pc:chgData name="Khuong Nguyen" userId="87fc8580-bfbd-41d1-a531-188fd6d179f0" providerId="ADAL" clId="{6F40C418-4E4F-4AF3-BCCA-65A9C19F21A7}" dt="2025-04-18T07:00:51.058" v="1336" actId="113"/>
        <pc:sldMkLst>
          <pc:docMk/>
          <pc:sldMk cId="3595632464" sldId="604"/>
        </pc:sldMkLst>
      </pc:sldChg>
      <pc:sldChg chg="delSp modSp add mod">
        <pc:chgData name="Khuong Nguyen" userId="87fc8580-bfbd-41d1-a531-188fd6d179f0" providerId="ADAL" clId="{6F40C418-4E4F-4AF3-BCCA-65A9C19F21A7}" dt="2025-04-18T07:01:21.727" v="1343" actId="255"/>
        <pc:sldMkLst>
          <pc:docMk/>
          <pc:sldMk cId="70920423" sldId="605"/>
        </pc:sldMkLst>
      </pc:sldChg>
      <pc:sldChg chg="addSp delSp modSp add mod">
        <pc:chgData name="Khuong Nguyen" userId="87fc8580-bfbd-41d1-a531-188fd6d179f0" providerId="ADAL" clId="{6F40C418-4E4F-4AF3-BCCA-65A9C19F21A7}" dt="2025-04-18T06:35:38.991" v="1184" actId="34135"/>
        <pc:sldMkLst>
          <pc:docMk/>
          <pc:sldMk cId="1625310951" sldId="606"/>
        </pc:sldMkLst>
      </pc:sldChg>
      <pc:sldChg chg="addSp delSp modSp add mod">
        <pc:chgData name="Khuong Nguyen" userId="87fc8580-bfbd-41d1-a531-188fd6d179f0" providerId="ADAL" clId="{6F40C418-4E4F-4AF3-BCCA-65A9C19F21A7}" dt="2025-04-18T07:02:21.813" v="1348" actId="255"/>
        <pc:sldMkLst>
          <pc:docMk/>
          <pc:sldMk cId="2512922259" sldId="607"/>
        </pc:sldMkLst>
      </pc:sldChg>
      <pc:sldChg chg="modSp add mod">
        <pc:chgData name="Khuong Nguyen" userId="87fc8580-bfbd-41d1-a531-188fd6d179f0" providerId="ADAL" clId="{6F40C418-4E4F-4AF3-BCCA-65A9C19F21A7}" dt="2025-04-18T06:38:27.420" v="1201" actId="21"/>
        <pc:sldMkLst>
          <pc:docMk/>
          <pc:sldMk cId="3502776816" sldId="608"/>
        </pc:sldMkLst>
      </pc:sldChg>
      <pc:sldChg chg="modSp add mod">
        <pc:chgData name="Khuong Nguyen" userId="87fc8580-bfbd-41d1-a531-188fd6d179f0" providerId="ADAL" clId="{6F40C418-4E4F-4AF3-BCCA-65A9C19F21A7}" dt="2025-04-18T07:03:28.442" v="1352" actId="20577"/>
        <pc:sldMkLst>
          <pc:docMk/>
          <pc:sldMk cId="2312974189" sldId="609"/>
        </pc:sldMkLst>
      </pc:sldChg>
      <pc:sldChg chg="modSp add mod">
        <pc:chgData name="Khuong Nguyen" userId="87fc8580-bfbd-41d1-a531-188fd6d179f0" providerId="ADAL" clId="{6F40C418-4E4F-4AF3-BCCA-65A9C19F21A7}" dt="2025-04-18T07:04:09.251" v="1353" actId="20577"/>
        <pc:sldMkLst>
          <pc:docMk/>
          <pc:sldMk cId="1882067570" sldId="610"/>
        </pc:sldMkLst>
      </pc:sldChg>
      <pc:sldChg chg="modSp add mod">
        <pc:chgData name="Khuong Nguyen" userId="87fc8580-bfbd-41d1-a531-188fd6d179f0" providerId="ADAL" clId="{6F40C418-4E4F-4AF3-BCCA-65A9C19F21A7}" dt="2025-04-18T07:04:27.343" v="1355" actId="20577"/>
        <pc:sldMkLst>
          <pc:docMk/>
          <pc:sldMk cId="2997907624" sldId="611"/>
        </pc:sldMkLst>
      </pc:sldChg>
      <pc:sldChg chg="modSp add mod">
        <pc:chgData name="Khuong Nguyen" userId="87fc8580-bfbd-41d1-a531-188fd6d179f0" providerId="ADAL" clId="{6F40C418-4E4F-4AF3-BCCA-65A9C19F21A7}" dt="2025-04-18T06:49:38.954" v="1277" actId="34135"/>
        <pc:sldMkLst>
          <pc:docMk/>
          <pc:sldMk cId="3120624860" sldId="612"/>
        </pc:sldMkLst>
      </pc:sldChg>
      <pc:sldChg chg="modSp add mod">
        <pc:chgData name="Khuong Nguyen" userId="87fc8580-bfbd-41d1-a531-188fd6d179f0" providerId="ADAL" clId="{6F40C418-4E4F-4AF3-BCCA-65A9C19F21A7}" dt="2025-04-18T06:41:18.204" v="1219"/>
        <pc:sldMkLst>
          <pc:docMk/>
          <pc:sldMk cId="4003032058" sldId="613"/>
        </pc:sldMkLst>
      </pc:sldChg>
      <pc:sldChg chg="modSp add mod">
        <pc:chgData name="Khuong Nguyen" userId="87fc8580-bfbd-41d1-a531-188fd6d179f0" providerId="ADAL" clId="{6F40C418-4E4F-4AF3-BCCA-65A9C19F21A7}" dt="2025-04-18T07:05:21.598" v="1357" actId="255"/>
        <pc:sldMkLst>
          <pc:docMk/>
          <pc:sldMk cId="1330395539" sldId="614"/>
        </pc:sldMkLst>
      </pc:sldChg>
      <pc:sldChg chg="addSp delSp modSp add mod">
        <pc:chgData name="Khuong Nguyen" userId="87fc8580-bfbd-41d1-a531-188fd6d179f0" providerId="ADAL" clId="{6F40C418-4E4F-4AF3-BCCA-65A9C19F21A7}" dt="2025-04-18T07:10:37.600" v="1395" actId="34135"/>
        <pc:sldMkLst>
          <pc:docMk/>
          <pc:sldMk cId="2944692339" sldId="615"/>
        </pc:sldMkLst>
      </pc:sldChg>
    </pc:docChg>
  </pc:docChgLst>
  <pc:docChgLst>
    <pc:chgData name="Khuong Nguyen" userId="87fc8580-bfbd-41d1-a531-188fd6d179f0" providerId="ADAL" clId="{28B333A6-8001-467B-8E78-AA073ADF4B76}"/>
    <pc:docChg chg="undo redo custSel addSld delSld modSld sldOrd">
      <pc:chgData name="Khuong Nguyen" userId="87fc8580-bfbd-41d1-a531-188fd6d179f0" providerId="ADAL" clId="{28B333A6-8001-467B-8E78-AA073ADF4B76}" dt="2025-07-29T07:54:02.790" v="1269" actId="47"/>
      <pc:docMkLst>
        <pc:docMk/>
      </pc:docMkLst>
      <pc:sldChg chg="del">
        <pc:chgData name="Khuong Nguyen" userId="87fc8580-bfbd-41d1-a531-188fd6d179f0" providerId="ADAL" clId="{28B333A6-8001-467B-8E78-AA073ADF4B76}" dt="2025-07-25T11:35:29.357" v="26" actId="47"/>
        <pc:sldMkLst>
          <pc:docMk/>
          <pc:sldMk cId="0" sldId="259"/>
        </pc:sldMkLst>
      </pc:sldChg>
      <pc:sldChg chg="del">
        <pc:chgData name="Khuong Nguyen" userId="87fc8580-bfbd-41d1-a531-188fd6d179f0" providerId="ADAL" clId="{28B333A6-8001-467B-8E78-AA073ADF4B76}" dt="2025-07-25T11:16:21.056" v="1" actId="47"/>
        <pc:sldMkLst>
          <pc:docMk/>
          <pc:sldMk cId="0" sldId="263"/>
        </pc:sldMkLst>
      </pc:sldChg>
      <pc:sldChg chg="del">
        <pc:chgData name="Khuong Nguyen" userId="87fc8580-bfbd-41d1-a531-188fd6d179f0" providerId="ADAL" clId="{28B333A6-8001-467B-8E78-AA073ADF4B76}" dt="2025-07-25T11:36:19.092" v="38" actId="47"/>
        <pc:sldMkLst>
          <pc:docMk/>
          <pc:sldMk cId="1454297536" sldId="264"/>
        </pc:sldMkLst>
      </pc:sldChg>
      <pc:sldChg chg="del">
        <pc:chgData name="Khuong Nguyen" userId="87fc8580-bfbd-41d1-a531-188fd6d179f0" providerId="ADAL" clId="{28B333A6-8001-467B-8E78-AA073ADF4B76}" dt="2025-07-25T11:46:41.155" v="150" actId="47"/>
        <pc:sldMkLst>
          <pc:docMk/>
          <pc:sldMk cId="4068099217" sldId="522"/>
        </pc:sldMkLst>
      </pc:sldChg>
      <pc:sldChg chg="del">
        <pc:chgData name="Khuong Nguyen" userId="87fc8580-bfbd-41d1-a531-188fd6d179f0" providerId="ADAL" clId="{28B333A6-8001-467B-8E78-AA073ADF4B76}" dt="2025-07-25T12:29:22.166" v="686" actId="47"/>
        <pc:sldMkLst>
          <pc:docMk/>
          <pc:sldMk cId="3301104108" sldId="523"/>
        </pc:sldMkLst>
      </pc:sldChg>
      <pc:sldChg chg="del">
        <pc:chgData name="Khuong Nguyen" userId="87fc8580-bfbd-41d1-a531-188fd6d179f0" providerId="ADAL" clId="{28B333A6-8001-467B-8E78-AA073ADF4B76}" dt="2025-07-25T12:24:36.256" v="607" actId="47"/>
        <pc:sldMkLst>
          <pc:docMk/>
          <pc:sldMk cId="2197052201" sldId="525"/>
        </pc:sldMkLst>
      </pc:sldChg>
      <pc:sldChg chg="del">
        <pc:chgData name="Khuong Nguyen" userId="87fc8580-bfbd-41d1-a531-188fd6d179f0" providerId="ADAL" clId="{28B333A6-8001-467B-8E78-AA073ADF4B76}" dt="2025-07-25T11:41:45.417" v="77" actId="47"/>
        <pc:sldMkLst>
          <pc:docMk/>
          <pc:sldMk cId="2442120460" sldId="529"/>
        </pc:sldMkLst>
      </pc:sldChg>
      <pc:sldChg chg="ord">
        <pc:chgData name="Khuong Nguyen" userId="87fc8580-bfbd-41d1-a531-188fd6d179f0" providerId="ADAL" clId="{28B333A6-8001-467B-8E78-AA073ADF4B76}" dt="2025-07-25T11:26:43.122" v="9"/>
        <pc:sldMkLst>
          <pc:docMk/>
          <pc:sldMk cId="3379033192" sldId="530"/>
        </pc:sldMkLst>
      </pc:sldChg>
      <pc:sldChg chg="addSp delSp modSp mod ord">
        <pc:chgData name="Khuong Nguyen" userId="87fc8580-bfbd-41d1-a531-188fd6d179f0" providerId="ADAL" clId="{28B333A6-8001-467B-8E78-AA073ADF4B76}" dt="2025-07-28T09:48:02.719" v="1267"/>
        <pc:sldMkLst>
          <pc:docMk/>
          <pc:sldMk cId="1550271025" sldId="544"/>
        </pc:sldMkLst>
      </pc:sldChg>
      <pc:sldChg chg="del">
        <pc:chgData name="Khuong Nguyen" userId="87fc8580-bfbd-41d1-a531-188fd6d179f0" providerId="ADAL" clId="{28B333A6-8001-467B-8E78-AA073ADF4B76}" dt="2025-07-25T11:15:03.985" v="0" actId="47"/>
        <pc:sldMkLst>
          <pc:docMk/>
          <pc:sldMk cId="2211164297" sldId="546"/>
        </pc:sldMkLst>
      </pc:sldChg>
      <pc:sldChg chg="addSp delSp modSp add mod">
        <pc:chgData name="Khuong Nguyen" userId="87fc8580-bfbd-41d1-a531-188fd6d179f0" providerId="ADAL" clId="{28B333A6-8001-467B-8E78-AA073ADF4B76}" dt="2025-07-25T11:38:56.229" v="71"/>
        <pc:sldMkLst>
          <pc:docMk/>
          <pc:sldMk cId="2818822850" sldId="546"/>
        </pc:sldMkLst>
      </pc:sldChg>
      <pc:sldChg chg="del">
        <pc:chgData name="Khuong Nguyen" userId="87fc8580-bfbd-41d1-a531-188fd6d179f0" providerId="ADAL" clId="{28B333A6-8001-467B-8E78-AA073ADF4B76}" dt="2025-07-25T12:33:24.841" v="743" actId="47"/>
        <pc:sldMkLst>
          <pc:docMk/>
          <pc:sldMk cId="3454707495" sldId="563"/>
        </pc:sldMkLst>
      </pc:sldChg>
      <pc:sldChg chg="add del">
        <pc:chgData name="Khuong Nguyen" userId="87fc8580-bfbd-41d1-a531-188fd6d179f0" providerId="ADAL" clId="{28B333A6-8001-467B-8E78-AA073ADF4B76}" dt="2025-07-25T11:34:21.982" v="14"/>
        <pc:sldMkLst>
          <pc:docMk/>
          <pc:sldMk cId="1087096160" sldId="655"/>
        </pc:sldMkLst>
      </pc:sldChg>
      <pc:sldChg chg="del">
        <pc:chgData name="Khuong Nguyen" userId="87fc8580-bfbd-41d1-a531-188fd6d179f0" providerId="ADAL" clId="{28B333A6-8001-467B-8E78-AA073ADF4B76}" dt="2025-07-25T11:52:01.186" v="208" actId="47"/>
        <pc:sldMkLst>
          <pc:docMk/>
          <pc:sldMk cId="857234392" sldId="656"/>
        </pc:sldMkLst>
      </pc:sldChg>
      <pc:sldChg chg="add del">
        <pc:chgData name="Khuong Nguyen" userId="87fc8580-bfbd-41d1-a531-188fd6d179f0" providerId="ADAL" clId="{28B333A6-8001-467B-8E78-AA073ADF4B76}" dt="2025-07-25T11:54:36.938" v="235" actId="47"/>
        <pc:sldMkLst>
          <pc:docMk/>
          <pc:sldMk cId="110984026" sldId="657"/>
        </pc:sldMkLst>
      </pc:sldChg>
      <pc:sldChg chg="del">
        <pc:chgData name="Khuong Nguyen" userId="87fc8580-bfbd-41d1-a531-188fd6d179f0" providerId="ADAL" clId="{28B333A6-8001-467B-8E78-AA073ADF4B76}" dt="2025-07-25T11:59:10.972" v="279" actId="47"/>
        <pc:sldMkLst>
          <pc:docMk/>
          <pc:sldMk cId="459769544" sldId="658"/>
        </pc:sldMkLst>
      </pc:sldChg>
      <pc:sldChg chg="del">
        <pc:chgData name="Khuong Nguyen" userId="87fc8580-bfbd-41d1-a531-188fd6d179f0" providerId="ADAL" clId="{28B333A6-8001-467B-8E78-AA073ADF4B76}" dt="2025-07-25T12:03:45.140" v="358" actId="47"/>
        <pc:sldMkLst>
          <pc:docMk/>
          <pc:sldMk cId="3744755726" sldId="659"/>
        </pc:sldMkLst>
      </pc:sldChg>
      <pc:sldChg chg="del">
        <pc:chgData name="Khuong Nguyen" userId="87fc8580-bfbd-41d1-a531-188fd6d179f0" providerId="ADAL" clId="{28B333A6-8001-467B-8E78-AA073ADF4B76}" dt="2025-07-25T12:06:47.873" v="400" actId="47"/>
        <pc:sldMkLst>
          <pc:docMk/>
          <pc:sldMk cId="1492137283" sldId="660"/>
        </pc:sldMkLst>
      </pc:sldChg>
      <pc:sldChg chg="addSp delSp modSp add mod">
        <pc:chgData name="Khuong Nguyen" userId="87fc8580-bfbd-41d1-a531-188fd6d179f0" providerId="ADAL" clId="{28B333A6-8001-467B-8E78-AA073ADF4B76}" dt="2025-07-28T02:37:20.340" v="1261" actId="20577"/>
        <pc:sldMkLst>
          <pc:docMk/>
          <pc:sldMk cId="3092224670" sldId="660"/>
        </pc:sldMkLst>
      </pc:sldChg>
      <pc:sldChg chg="del">
        <pc:chgData name="Khuong Nguyen" userId="87fc8580-bfbd-41d1-a531-188fd6d179f0" providerId="ADAL" clId="{28B333A6-8001-467B-8E78-AA073ADF4B76}" dt="2025-07-25T12:08:22.421" v="415" actId="47"/>
        <pc:sldMkLst>
          <pc:docMk/>
          <pc:sldMk cId="1463875042" sldId="661"/>
        </pc:sldMkLst>
      </pc:sldChg>
      <pc:sldChg chg="del">
        <pc:chgData name="Khuong Nguyen" userId="87fc8580-bfbd-41d1-a531-188fd6d179f0" providerId="ADAL" clId="{28B333A6-8001-467B-8E78-AA073ADF4B76}" dt="2025-07-25T12:13:19.444" v="475" actId="47"/>
        <pc:sldMkLst>
          <pc:docMk/>
          <pc:sldMk cId="2852338878" sldId="662"/>
        </pc:sldMkLst>
      </pc:sldChg>
      <pc:sldChg chg="modSp add del mod">
        <pc:chgData name="Khuong Nguyen" userId="87fc8580-bfbd-41d1-a531-188fd6d179f0" providerId="ADAL" clId="{28B333A6-8001-467B-8E78-AA073ADF4B76}" dt="2025-07-25T13:00:43.142" v="1205" actId="20577"/>
        <pc:sldMkLst>
          <pc:docMk/>
          <pc:sldMk cId="3173048898" sldId="663"/>
        </pc:sldMkLst>
      </pc:sldChg>
      <pc:sldChg chg="del">
        <pc:chgData name="Khuong Nguyen" userId="87fc8580-bfbd-41d1-a531-188fd6d179f0" providerId="ADAL" clId="{28B333A6-8001-467B-8E78-AA073ADF4B76}" dt="2025-07-25T12:14:41.029" v="491" actId="47"/>
        <pc:sldMkLst>
          <pc:docMk/>
          <pc:sldMk cId="3203184270" sldId="663"/>
        </pc:sldMkLst>
      </pc:sldChg>
      <pc:sldChg chg="del">
        <pc:chgData name="Khuong Nguyen" userId="87fc8580-bfbd-41d1-a531-188fd6d179f0" providerId="ADAL" clId="{28B333A6-8001-467B-8E78-AA073ADF4B76}" dt="2025-07-25T12:17:11.014" v="514" actId="47"/>
        <pc:sldMkLst>
          <pc:docMk/>
          <pc:sldMk cId="3343052031" sldId="664"/>
        </pc:sldMkLst>
      </pc:sldChg>
      <pc:sldChg chg="del">
        <pc:chgData name="Khuong Nguyen" userId="87fc8580-bfbd-41d1-a531-188fd6d179f0" providerId="ADAL" clId="{28B333A6-8001-467B-8E78-AA073ADF4B76}" dt="2025-07-25T12:18:39.315" v="527" actId="47"/>
        <pc:sldMkLst>
          <pc:docMk/>
          <pc:sldMk cId="1266458586" sldId="665"/>
        </pc:sldMkLst>
      </pc:sldChg>
      <pc:sldChg chg="del">
        <pc:chgData name="Khuong Nguyen" userId="87fc8580-bfbd-41d1-a531-188fd6d179f0" providerId="ADAL" clId="{28B333A6-8001-467B-8E78-AA073ADF4B76}" dt="2025-07-25T12:20:30.028" v="550" actId="47"/>
        <pc:sldMkLst>
          <pc:docMk/>
          <pc:sldMk cId="1466308920" sldId="666"/>
        </pc:sldMkLst>
      </pc:sldChg>
      <pc:sldChg chg="modSp del mod">
        <pc:chgData name="Khuong Nguyen" userId="87fc8580-bfbd-41d1-a531-188fd6d179f0" providerId="ADAL" clId="{28B333A6-8001-467B-8E78-AA073ADF4B76}" dt="2025-07-25T12:31:39.902" v="721" actId="47"/>
        <pc:sldMkLst>
          <pc:docMk/>
          <pc:sldMk cId="138535261" sldId="667"/>
        </pc:sldMkLst>
      </pc:sldChg>
      <pc:sldChg chg="modSp del">
        <pc:chgData name="Khuong Nguyen" userId="87fc8580-bfbd-41d1-a531-188fd6d179f0" providerId="ADAL" clId="{28B333A6-8001-467B-8E78-AA073ADF4B76}" dt="2025-07-25T12:39:20.614" v="825" actId="47"/>
        <pc:sldMkLst>
          <pc:docMk/>
          <pc:sldMk cId="4283154095" sldId="4196"/>
        </pc:sldMkLst>
      </pc:sldChg>
      <pc:sldChg chg="del">
        <pc:chgData name="Khuong Nguyen" userId="87fc8580-bfbd-41d1-a531-188fd6d179f0" providerId="ADAL" clId="{28B333A6-8001-467B-8E78-AA073ADF4B76}" dt="2025-07-25T12:37:21.077" v="788" actId="47"/>
        <pc:sldMkLst>
          <pc:docMk/>
          <pc:sldMk cId="111270825" sldId="4197"/>
        </pc:sldMkLst>
      </pc:sldChg>
      <pc:sldChg chg="del">
        <pc:chgData name="Khuong Nguyen" userId="87fc8580-bfbd-41d1-a531-188fd6d179f0" providerId="ADAL" clId="{28B333A6-8001-467B-8E78-AA073ADF4B76}" dt="2025-07-25T12:42:56.339" v="868" actId="47"/>
        <pc:sldMkLst>
          <pc:docMk/>
          <pc:sldMk cId="2859137585" sldId="4200"/>
        </pc:sldMkLst>
      </pc:sldChg>
      <pc:sldChg chg="del">
        <pc:chgData name="Khuong Nguyen" userId="87fc8580-bfbd-41d1-a531-188fd6d179f0" providerId="ADAL" clId="{28B333A6-8001-467B-8E78-AA073ADF4B76}" dt="2025-07-25T12:45:07.136" v="897" actId="47"/>
        <pc:sldMkLst>
          <pc:docMk/>
          <pc:sldMk cId="1069251209" sldId="4202"/>
        </pc:sldMkLst>
      </pc:sldChg>
      <pc:sldChg chg="add del">
        <pc:chgData name="Khuong Nguyen" userId="87fc8580-bfbd-41d1-a531-188fd6d179f0" providerId="ADAL" clId="{28B333A6-8001-467B-8E78-AA073ADF4B76}" dt="2025-07-25T12:24:02.702" v="600" actId="47"/>
        <pc:sldMkLst>
          <pc:docMk/>
          <pc:sldMk cId="4087623878" sldId="4203"/>
        </pc:sldMkLst>
      </pc:sldChg>
      <pc:sldChg chg="del">
        <pc:chgData name="Khuong Nguyen" userId="87fc8580-bfbd-41d1-a531-188fd6d179f0" providerId="ADAL" clId="{28B333A6-8001-467B-8E78-AA073ADF4B76}" dt="2025-07-25T12:35:46.621" v="761" actId="47"/>
        <pc:sldMkLst>
          <pc:docMk/>
          <pc:sldMk cId="2961377163" sldId="4204"/>
        </pc:sldMkLst>
      </pc:sldChg>
      <pc:sldChg chg="add del">
        <pc:chgData name="Khuong Nguyen" userId="87fc8580-bfbd-41d1-a531-188fd6d179f0" providerId="ADAL" clId="{28B333A6-8001-467B-8E78-AA073ADF4B76}" dt="2025-07-25T12:40:59.774" v="847" actId="47"/>
        <pc:sldMkLst>
          <pc:docMk/>
          <pc:sldMk cId="1526526428" sldId="4205"/>
        </pc:sldMkLst>
      </pc:sldChg>
      <pc:sldChg chg="del">
        <pc:chgData name="Khuong Nguyen" userId="87fc8580-bfbd-41d1-a531-188fd6d179f0" providerId="ADAL" clId="{28B333A6-8001-467B-8E78-AA073ADF4B76}" dt="2025-07-25T12:00:40.406" v="294" actId="47"/>
        <pc:sldMkLst>
          <pc:docMk/>
          <pc:sldMk cId="398763339" sldId="4206"/>
        </pc:sldMkLst>
      </pc:sldChg>
      <pc:sldChg chg="del">
        <pc:chgData name="Khuong Nguyen" userId="87fc8580-bfbd-41d1-a531-188fd6d179f0" providerId="ADAL" clId="{28B333A6-8001-467B-8E78-AA073ADF4B76}" dt="2025-07-25T12:11:03.091" v="449" actId="47"/>
        <pc:sldMkLst>
          <pc:docMk/>
          <pc:sldMk cId="3526297379" sldId="4207"/>
        </pc:sldMkLst>
      </pc:sldChg>
      <pc:sldChg chg="addSp delSp modSp add mod">
        <pc:chgData name="Khuong Nguyen" userId="87fc8580-bfbd-41d1-a531-188fd6d179f0" providerId="ADAL" clId="{28B333A6-8001-467B-8E78-AA073ADF4B76}" dt="2025-07-25T11:38:31.792" v="65" actId="478"/>
        <pc:sldMkLst>
          <pc:docMk/>
          <pc:sldMk cId="1174827970" sldId="4208"/>
        </pc:sldMkLst>
      </pc:sldChg>
      <pc:sldChg chg="addSp delSp modSp add del mod">
        <pc:chgData name="Khuong Nguyen" userId="87fc8580-bfbd-41d1-a531-188fd6d179f0" providerId="ADAL" clId="{28B333A6-8001-467B-8E78-AA073ADF4B76}" dt="2025-07-29T07:54:02.790" v="1269" actId="47"/>
        <pc:sldMkLst>
          <pc:docMk/>
          <pc:sldMk cId="1847544021" sldId="4209"/>
        </pc:sldMkLst>
      </pc:sldChg>
      <pc:sldChg chg="addSp delSp modSp add mod">
        <pc:chgData name="Khuong Nguyen" userId="87fc8580-bfbd-41d1-a531-188fd6d179f0" providerId="ADAL" clId="{28B333A6-8001-467B-8E78-AA073ADF4B76}" dt="2025-07-25T11:36:12.077" v="37"/>
        <pc:sldMkLst>
          <pc:docMk/>
          <pc:sldMk cId="3907170922" sldId="4210"/>
        </pc:sldMkLst>
      </pc:sldChg>
      <pc:sldChg chg="addSp delSp modSp add mod">
        <pc:chgData name="Khuong Nguyen" userId="87fc8580-bfbd-41d1-a531-188fd6d179f0" providerId="ADAL" clId="{28B333A6-8001-467B-8E78-AA073ADF4B76}" dt="2025-07-25T11:45:27.048" v="143" actId="34135"/>
        <pc:sldMkLst>
          <pc:docMk/>
          <pc:sldMk cId="2248036621" sldId="4211"/>
        </pc:sldMkLst>
      </pc:sldChg>
      <pc:sldChg chg="add del">
        <pc:chgData name="Khuong Nguyen" userId="87fc8580-bfbd-41d1-a531-188fd6d179f0" providerId="ADAL" clId="{28B333A6-8001-467B-8E78-AA073ADF4B76}" dt="2025-07-25T11:45:51.904" v="145" actId="47"/>
        <pc:sldMkLst>
          <pc:docMk/>
          <pc:sldMk cId="3173048898" sldId="4212"/>
        </pc:sldMkLst>
      </pc:sldChg>
      <pc:sldChg chg="addSp delSp modSp add mod ord">
        <pc:chgData name="Khuong Nguyen" userId="87fc8580-bfbd-41d1-a531-188fd6d179f0" providerId="ADAL" clId="{28B333A6-8001-467B-8E78-AA073ADF4B76}" dt="2025-07-28T09:52:19.323" v="1268" actId="20578"/>
        <pc:sldMkLst>
          <pc:docMk/>
          <pc:sldMk cId="3180374316" sldId="4212"/>
        </pc:sldMkLst>
      </pc:sldChg>
      <pc:sldChg chg="addSp delSp modSp add mod ord">
        <pc:chgData name="Khuong Nguyen" userId="87fc8580-bfbd-41d1-a531-188fd6d179f0" providerId="ADAL" clId="{28B333A6-8001-467B-8E78-AA073ADF4B76}" dt="2025-07-25T12:52:27.747" v="1125" actId="20577"/>
        <pc:sldMkLst>
          <pc:docMk/>
          <pc:sldMk cId="624138633" sldId="4213"/>
        </pc:sldMkLst>
      </pc:sldChg>
      <pc:sldChg chg="addSp delSp modSp add mod">
        <pc:chgData name="Khuong Nguyen" userId="87fc8580-bfbd-41d1-a531-188fd6d179f0" providerId="ADAL" clId="{28B333A6-8001-467B-8E78-AA073ADF4B76}" dt="2025-07-28T02:34:25.377" v="1226" actId="20577"/>
        <pc:sldMkLst>
          <pc:docMk/>
          <pc:sldMk cId="3528422753" sldId="4214"/>
        </pc:sldMkLst>
      </pc:sldChg>
      <pc:sldChg chg="add del">
        <pc:chgData name="Khuong Nguyen" userId="87fc8580-bfbd-41d1-a531-188fd6d179f0" providerId="ADAL" clId="{28B333A6-8001-467B-8E78-AA073ADF4B76}" dt="2025-07-25T11:58:02.186" v="277" actId="47"/>
        <pc:sldMkLst>
          <pc:docMk/>
          <pc:sldMk cId="1732554457" sldId="4215"/>
        </pc:sldMkLst>
      </pc:sldChg>
      <pc:sldChg chg="addSp delSp modSp add mod">
        <pc:chgData name="Khuong Nguyen" userId="87fc8580-bfbd-41d1-a531-188fd6d179f0" providerId="ADAL" clId="{28B333A6-8001-467B-8E78-AA073ADF4B76}" dt="2025-07-25T12:51:41.377" v="1088" actId="20577"/>
        <pc:sldMkLst>
          <pc:docMk/>
          <pc:sldMk cId="3575010680" sldId="4215"/>
        </pc:sldMkLst>
      </pc:sldChg>
      <pc:sldChg chg="addSp delSp modSp add mod">
        <pc:chgData name="Khuong Nguyen" userId="87fc8580-bfbd-41d1-a531-188fd6d179f0" providerId="ADAL" clId="{28B333A6-8001-467B-8E78-AA073ADF4B76}" dt="2025-07-25T12:51:25.490" v="1069" actId="20577"/>
        <pc:sldMkLst>
          <pc:docMk/>
          <pc:sldMk cId="996782576" sldId="4216"/>
        </pc:sldMkLst>
      </pc:sldChg>
      <pc:sldChg chg="addSp delSp modSp add mod">
        <pc:chgData name="Khuong Nguyen" userId="87fc8580-bfbd-41d1-a531-188fd6d179f0" providerId="ADAL" clId="{28B333A6-8001-467B-8E78-AA073ADF4B76}" dt="2025-07-25T12:50:56.999" v="1049" actId="20577"/>
        <pc:sldMkLst>
          <pc:docMk/>
          <pc:sldMk cId="720136080" sldId="4217"/>
        </pc:sldMkLst>
      </pc:sldChg>
      <pc:sldChg chg="addSp delSp modSp add mod">
        <pc:chgData name="Khuong Nguyen" userId="87fc8580-bfbd-41d1-a531-188fd6d179f0" providerId="ADAL" clId="{28B333A6-8001-467B-8E78-AA073ADF4B76}" dt="2025-07-25T12:50:45.675" v="1043" actId="20577"/>
        <pc:sldMkLst>
          <pc:docMk/>
          <pc:sldMk cId="192420609" sldId="4218"/>
        </pc:sldMkLst>
      </pc:sldChg>
      <pc:sldChg chg="addSp delSp modSp add mod">
        <pc:chgData name="Khuong Nguyen" userId="87fc8580-bfbd-41d1-a531-188fd6d179f0" providerId="ADAL" clId="{28B333A6-8001-467B-8E78-AA073ADF4B76}" dt="2025-07-25T12:50:40.407" v="1037" actId="20577"/>
        <pc:sldMkLst>
          <pc:docMk/>
          <pc:sldMk cId="2247211978" sldId="4219"/>
        </pc:sldMkLst>
      </pc:sldChg>
      <pc:sldChg chg="addSp delSp modSp add mod">
        <pc:chgData name="Khuong Nguyen" userId="87fc8580-bfbd-41d1-a531-188fd6d179f0" providerId="ADAL" clId="{28B333A6-8001-467B-8E78-AA073ADF4B76}" dt="2025-07-25T12:50:23.732" v="1027" actId="20577"/>
        <pc:sldMkLst>
          <pc:docMk/>
          <pc:sldMk cId="4135162414" sldId="4220"/>
        </pc:sldMkLst>
      </pc:sldChg>
      <pc:sldChg chg="addSp delSp modSp add mod">
        <pc:chgData name="Khuong Nguyen" userId="87fc8580-bfbd-41d1-a531-188fd6d179f0" providerId="ADAL" clId="{28B333A6-8001-467B-8E78-AA073ADF4B76}" dt="2025-07-25T12:49:41.891" v="1011" actId="20577"/>
        <pc:sldMkLst>
          <pc:docMk/>
          <pc:sldMk cId="2334511622" sldId="4221"/>
        </pc:sldMkLst>
      </pc:sldChg>
      <pc:sldChg chg="addSp delSp modSp add mod">
        <pc:chgData name="Khuong Nguyen" userId="87fc8580-bfbd-41d1-a531-188fd6d179f0" providerId="ADAL" clId="{28B333A6-8001-467B-8E78-AA073ADF4B76}" dt="2025-07-25T12:58:04.398" v="1128" actId="34135"/>
        <pc:sldMkLst>
          <pc:docMk/>
          <pc:sldMk cId="2363629024" sldId="4222"/>
        </pc:sldMkLst>
      </pc:sldChg>
      <pc:sldChg chg="addSp delSp modSp add mod">
        <pc:chgData name="Khuong Nguyen" userId="87fc8580-bfbd-41d1-a531-188fd6d179f0" providerId="ADAL" clId="{28B333A6-8001-467B-8E78-AA073ADF4B76}" dt="2025-07-25T12:58:41.199" v="1132" actId="34135"/>
        <pc:sldMkLst>
          <pc:docMk/>
          <pc:sldMk cId="2545105739" sldId="4223"/>
        </pc:sldMkLst>
      </pc:sldChg>
      <pc:sldChg chg="addSp delSp modSp add mod">
        <pc:chgData name="Khuong Nguyen" userId="87fc8580-bfbd-41d1-a531-188fd6d179f0" providerId="ADAL" clId="{28B333A6-8001-467B-8E78-AA073ADF4B76}" dt="2025-07-25T12:20:05.426" v="548" actId="34135"/>
        <pc:sldMkLst>
          <pc:docMk/>
          <pc:sldMk cId="51285873" sldId="4224"/>
        </pc:sldMkLst>
      </pc:sldChg>
      <pc:sldChg chg="addSp delSp modSp add del mod">
        <pc:chgData name="Khuong Nguyen" userId="87fc8580-bfbd-41d1-a531-188fd6d179f0" providerId="ADAL" clId="{28B333A6-8001-467B-8E78-AA073ADF4B76}" dt="2025-07-25T12:49:07.536" v="994" actId="47"/>
        <pc:sldMkLst>
          <pc:docMk/>
          <pc:sldMk cId="2432482230" sldId="4225"/>
        </pc:sldMkLst>
      </pc:sldChg>
      <pc:sldChg chg="addSp delSp modSp add del mod">
        <pc:chgData name="Khuong Nguyen" userId="87fc8580-bfbd-41d1-a531-188fd6d179f0" providerId="ADAL" clId="{28B333A6-8001-467B-8E78-AA073ADF4B76}" dt="2025-07-25T12:59:33.365" v="1137" actId="34135"/>
        <pc:sldMkLst>
          <pc:docMk/>
          <pc:sldMk cId="1018939357" sldId="4226"/>
        </pc:sldMkLst>
      </pc:sldChg>
      <pc:sldChg chg="addSp delSp add del mod">
        <pc:chgData name="Khuong Nguyen" userId="87fc8580-bfbd-41d1-a531-188fd6d179f0" providerId="ADAL" clId="{28B333A6-8001-467B-8E78-AA073ADF4B76}" dt="2025-07-25T12:25:07.818" v="617" actId="47"/>
        <pc:sldMkLst>
          <pc:docMk/>
          <pc:sldMk cId="1790072830" sldId="4227"/>
        </pc:sldMkLst>
      </pc:sldChg>
      <pc:sldChg chg="addSp delSp modSp add mod">
        <pc:chgData name="Khuong Nguyen" userId="87fc8580-bfbd-41d1-a531-188fd6d179f0" providerId="ADAL" clId="{28B333A6-8001-467B-8E78-AA073ADF4B76}" dt="2025-07-25T12:48:51.386" v="987" actId="20577"/>
        <pc:sldMkLst>
          <pc:docMk/>
          <pc:sldMk cId="2920356993" sldId="4228"/>
        </pc:sldMkLst>
      </pc:sldChg>
      <pc:sldChg chg="addSp delSp modSp add mod">
        <pc:chgData name="Khuong Nguyen" userId="87fc8580-bfbd-41d1-a531-188fd6d179f0" providerId="ADAL" clId="{28B333A6-8001-467B-8E78-AA073ADF4B76}" dt="2025-07-25T12:48:40.558" v="976" actId="20577"/>
        <pc:sldMkLst>
          <pc:docMk/>
          <pc:sldMk cId="2460593228" sldId="4229"/>
        </pc:sldMkLst>
      </pc:sldChg>
      <pc:sldChg chg="addSp delSp modSp add mod">
        <pc:chgData name="Khuong Nguyen" userId="87fc8580-bfbd-41d1-a531-188fd6d179f0" providerId="ADAL" clId="{28B333A6-8001-467B-8E78-AA073ADF4B76}" dt="2025-07-25T12:35:03.161" v="759"/>
        <pc:sldMkLst>
          <pc:docMk/>
          <pc:sldMk cId="4237707489" sldId="4230"/>
        </pc:sldMkLst>
      </pc:sldChg>
      <pc:sldChg chg="addSp delSp modSp add mod">
        <pc:chgData name="Khuong Nguyen" userId="87fc8580-bfbd-41d1-a531-188fd6d179f0" providerId="ADAL" clId="{28B333A6-8001-467B-8E78-AA073ADF4B76}" dt="2025-07-25T12:34:45.424" v="758" actId="34135"/>
        <pc:sldMkLst>
          <pc:docMk/>
          <pc:sldMk cId="2020680729" sldId="4231"/>
        </pc:sldMkLst>
      </pc:sldChg>
      <pc:sldChg chg="addSp delSp modSp add mod">
        <pc:chgData name="Khuong Nguyen" userId="87fc8580-bfbd-41d1-a531-188fd6d179f0" providerId="ADAL" clId="{28B333A6-8001-467B-8E78-AA073ADF4B76}" dt="2025-07-25T12:48:22.574" v="970" actId="20577"/>
        <pc:sldMkLst>
          <pc:docMk/>
          <pc:sldMk cId="2304850384" sldId="4232"/>
        </pc:sldMkLst>
      </pc:sldChg>
      <pc:sldChg chg="addSp delSp modSp add mod ord">
        <pc:chgData name="Khuong Nguyen" userId="87fc8580-bfbd-41d1-a531-188fd6d179f0" providerId="ADAL" clId="{28B333A6-8001-467B-8E78-AA073ADF4B76}" dt="2025-07-28T05:18:15.319" v="1265"/>
        <pc:sldMkLst>
          <pc:docMk/>
          <pc:sldMk cId="1389975986" sldId="4233"/>
        </pc:sldMkLst>
      </pc:sldChg>
      <pc:sldChg chg="addSp delSp modSp add mod">
        <pc:chgData name="Khuong Nguyen" userId="87fc8580-bfbd-41d1-a531-188fd6d179f0" providerId="ADAL" clId="{28B333A6-8001-467B-8E78-AA073ADF4B76}" dt="2025-07-25T12:48:17.420" v="969" actId="20577"/>
        <pc:sldMkLst>
          <pc:docMk/>
          <pc:sldMk cId="1418175202" sldId="4234"/>
        </pc:sldMkLst>
      </pc:sldChg>
      <pc:sldChg chg="addSp delSp modSp add mod">
        <pc:chgData name="Khuong Nguyen" userId="87fc8580-bfbd-41d1-a531-188fd6d179f0" providerId="ADAL" clId="{28B333A6-8001-467B-8E78-AA073ADF4B76}" dt="2025-07-25T12:48:04.921" v="966" actId="20577"/>
        <pc:sldMkLst>
          <pc:docMk/>
          <pc:sldMk cId="3121865895" sldId="4235"/>
        </pc:sldMkLst>
      </pc:sldChg>
      <pc:sldChg chg="addSp delSp modSp add mod">
        <pc:chgData name="Khuong Nguyen" userId="87fc8580-bfbd-41d1-a531-188fd6d179f0" providerId="ADAL" clId="{28B333A6-8001-467B-8E78-AA073ADF4B76}" dt="2025-07-25T12:48:12.301" v="968" actId="20577"/>
        <pc:sldMkLst>
          <pc:docMk/>
          <pc:sldMk cId="2790888521" sldId="4236"/>
        </pc:sldMkLst>
      </pc:sldChg>
      <pc:sldChg chg="addSp delSp modSp add mod">
        <pc:chgData name="Khuong Nguyen" userId="87fc8580-bfbd-41d1-a531-188fd6d179f0" providerId="ADAL" clId="{28B333A6-8001-467B-8E78-AA073ADF4B76}" dt="2025-07-25T12:47:05.702" v="926" actId="20577"/>
        <pc:sldMkLst>
          <pc:docMk/>
          <pc:sldMk cId="522826365" sldId="4237"/>
        </pc:sldMkLst>
      </pc:sldChg>
      <pc:sldChg chg="addSp delSp add del mod ord">
        <pc:chgData name="Khuong Nguyen" userId="87fc8580-bfbd-41d1-a531-188fd6d179f0" providerId="ADAL" clId="{28B333A6-8001-467B-8E78-AA073ADF4B76}" dt="2025-07-25T11:34:24.248" v="15" actId="47"/>
        <pc:sldMkLst>
          <pc:docMk/>
          <pc:sldMk cId="67077366" sldId="4238"/>
        </pc:sldMkLst>
      </pc:sldChg>
      <pc:sldMasterChg chg="delSldLayout">
        <pc:chgData name="Khuong Nguyen" userId="87fc8580-bfbd-41d1-a531-188fd6d179f0" providerId="ADAL" clId="{28B333A6-8001-467B-8E78-AA073ADF4B76}" dt="2025-07-25T12:45:07.136" v="897" actId="47"/>
        <pc:sldMasterMkLst>
          <pc:docMk/>
          <pc:sldMasterMk cId="4141404971" sldId="2147483720"/>
        </pc:sldMasterMkLst>
        <pc:sldLayoutChg chg="del">
          <pc:chgData name="Khuong Nguyen" userId="87fc8580-bfbd-41d1-a531-188fd6d179f0" providerId="ADAL" clId="{28B333A6-8001-467B-8E78-AA073ADF4B76}" dt="2025-07-25T11:24:12.934" v="4" actId="47"/>
          <pc:sldLayoutMkLst>
            <pc:docMk/>
            <pc:sldMasterMk cId="4141404971" sldId="2147483720"/>
            <pc:sldLayoutMk cId="1075228253" sldId="2147483752"/>
          </pc:sldLayoutMkLst>
        </pc:sldLayoutChg>
        <pc:sldLayoutChg chg="del">
          <pc:chgData name="Khuong Nguyen" userId="87fc8580-bfbd-41d1-a531-188fd6d179f0" providerId="ADAL" clId="{28B333A6-8001-467B-8E78-AA073ADF4B76}" dt="2025-07-25T11:16:21.056" v="1" actId="47"/>
          <pc:sldLayoutMkLst>
            <pc:docMk/>
            <pc:sldMasterMk cId="4141404971" sldId="2147483720"/>
            <pc:sldLayoutMk cId="2160592248" sldId="2147483754"/>
          </pc:sldLayoutMkLst>
        </pc:sldLayoutChg>
        <pc:sldLayoutChg chg="del">
          <pc:chgData name="Khuong Nguyen" userId="87fc8580-bfbd-41d1-a531-188fd6d179f0" providerId="ADAL" clId="{28B333A6-8001-467B-8E78-AA073ADF4B76}" dt="2025-07-25T12:45:07.136" v="897" actId="47"/>
          <pc:sldLayoutMkLst>
            <pc:docMk/>
            <pc:sldMasterMk cId="4141404971" sldId="2147483720"/>
            <pc:sldLayoutMk cId="2608178770" sldId="2147483755"/>
          </pc:sldLayoutMkLst>
        </pc:sldLayoutChg>
      </pc:sldMasterChg>
    </pc:docChg>
  </pc:docChgLst>
  <pc:docChgLst>
    <pc:chgData name="Khuong Nguyen" userId="87fc8580-bfbd-41d1-a531-188fd6d179f0" providerId="ADAL" clId="{9C360740-939B-4179-9471-E90DADDC1DD1}"/>
    <pc:docChg chg="delSld delMainMaster">
      <pc:chgData name="Khuong Nguyen" userId="87fc8580-bfbd-41d1-a531-188fd6d179f0" providerId="ADAL" clId="{9C360740-939B-4179-9471-E90DADDC1DD1}" dt="2025-09-25T08:22:03.814" v="1" actId="47"/>
      <pc:docMkLst>
        <pc:docMk/>
      </pc:docMkLst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136745302" sldId="261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589190319" sldId="272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793250278" sldId="279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326634330" sldId="377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8508530" sldId="42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379033192" sldId="530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550271025" sldId="544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617183453" sldId="545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818822850" sldId="546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087096160" sldId="655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092224670" sldId="660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173048898" sldId="663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4270051577" sldId="66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4226993506" sldId="419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855810142" sldId="4199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174827970" sldId="420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907170922" sldId="4210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248036621" sldId="4211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180374316" sldId="4212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624138633" sldId="4213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528422753" sldId="4214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3575010680" sldId="4215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996782576" sldId="4216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720136080" sldId="4217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92420609" sldId="421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247211978" sldId="4219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4135162414" sldId="4220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334511622" sldId="4221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363629024" sldId="4222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545105739" sldId="4223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51285873" sldId="4224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1018939357" sldId="4226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920356993" sldId="4228"/>
        </pc:sldMkLst>
      </pc:sldChg>
      <pc:sldChg chg="del">
        <pc:chgData name="Khuong Nguyen" userId="87fc8580-bfbd-41d1-a531-188fd6d179f0" providerId="ADAL" clId="{9C360740-939B-4179-9471-E90DADDC1DD1}" dt="2025-09-25T08:22:00.544" v="0" actId="47"/>
        <pc:sldMkLst>
          <pc:docMk/>
          <pc:sldMk cId="2460593228" sldId="4229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2020680729" sldId="4231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2304850384" sldId="4232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1389975986" sldId="4233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1418175202" sldId="4234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3121865895" sldId="4235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2790888521" sldId="4236"/>
        </pc:sldMkLst>
      </pc:sldChg>
      <pc:sldChg chg="del">
        <pc:chgData name="Khuong Nguyen" userId="87fc8580-bfbd-41d1-a531-188fd6d179f0" providerId="ADAL" clId="{9C360740-939B-4179-9471-E90DADDC1DD1}" dt="2025-09-25T08:22:03.814" v="1" actId="47"/>
        <pc:sldMkLst>
          <pc:docMk/>
          <pc:sldMk cId="522826365" sldId="4237"/>
        </pc:sldMkLst>
      </pc:sldChg>
      <pc:sldMasterChg chg="del delSldLayout">
        <pc:chgData name="Khuong Nguyen" userId="87fc8580-bfbd-41d1-a531-188fd6d179f0" providerId="ADAL" clId="{9C360740-939B-4179-9471-E90DADDC1DD1}" dt="2025-09-25T08:22:03.814" v="1" actId="47"/>
        <pc:sldMasterMkLst>
          <pc:docMk/>
          <pc:sldMasterMk cId="2636933092" sldId="2147483702"/>
        </pc:sldMasterMkLst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555031827" sldId="2147483649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4104011591" sldId="2147483650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373049691" sldId="2147483656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06204330" sldId="2147483658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889959187" sldId="2147483659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899562214" sldId="2147483668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4261574500" sldId="2147483670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998529697" sldId="2147483671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997554480" sldId="2147483672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534774411" sldId="2147483673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352583813" sldId="2147483674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073191351" sldId="2147483675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541879215" sldId="2147483676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4087740487" sldId="2147483703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30057738" sldId="2147483704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787599943" sldId="2147483705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2851477888" sldId="2147483706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4135950027" sldId="2147483707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790233055" sldId="2147483708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659851769" sldId="2147483709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159971575" sldId="2147483710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3679100452" sldId="2147483711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39869446" sldId="2147483712"/>
          </pc:sldLayoutMkLst>
        </pc:sldLayoutChg>
        <pc:sldLayoutChg chg="del">
          <pc:chgData name="Khuong Nguyen" userId="87fc8580-bfbd-41d1-a531-188fd6d179f0" providerId="ADAL" clId="{9C360740-939B-4179-9471-E90DADDC1DD1}" dt="2025-09-25T08:22:03.814" v="1" actId="47"/>
          <pc:sldLayoutMkLst>
            <pc:docMk/>
            <pc:sldMasterMk cId="2636933092" sldId="2147483702"/>
            <pc:sldLayoutMk cId="1626487802" sldId="2147483713"/>
          </pc:sldLayoutMkLst>
        </pc:sldLayoutChg>
      </pc:sldMasterChg>
      <pc:sldMasterChg chg="delSldLayout">
        <pc:chgData name="Khuong Nguyen" userId="87fc8580-bfbd-41d1-a531-188fd6d179f0" providerId="ADAL" clId="{9C360740-939B-4179-9471-E90DADDC1DD1}" dt="2025-09-25T08:22:00.544" v="0" actId="47"/>
        <pc:sldMasterMkLst>
          <pc:docMk/>
          <pc:sldMasterMk cId="4141404971" sldId="2147483720"/>
        </pc:sldMasterMkLst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1651894011" sldId="2147483744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2786500329" sldId="2147483748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656218220" sldId="2147483750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2842579910" sldId="2147483751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3373063840" sldId="2147483756"/>
          </pc:sldLayoutMkLst>
        </pc:sldLayoutChg>
        <pc:sldLayoutChg chg="del">
          <pc:chgData name="Khuong Nguyen" userId="87fc8580-bfbd-41d1-a531-188fd6d179f0" providerId="ADAL" clId="{9C360740-939B-4179-9471-E90DADDC1DD1}" dt="2025-09-25T08:22:00.544" v="0" actId="47"/>
          <pc:sldLayoutMkLst>
            <pc:docMk/>
            <pc:sldMasterMk cId="4141404971" sldId="2147483720"/>
            <pc:sldLayoutMk cId="194199083" sldId="2147483757"/>
          </pc:sldLayoutMkLst>
        </pc:sldLayoutChg>
      </pc:sldMasterChg>
    </pc:docChg>
  </pc:docChgLst>
  <pc:docChgLst>
    <pc:chgData name="Khuong Nguyen" userId="87fc8580-bfbd-41d1-a531-188fd6d179f0" providerId="ADAL" clId="{DAE29923-4106-4F05-9968-F0E90A9BBDB5}"/>
    <pc:docChg chg="undo custSel addSld delSld modSld sldOrd">
      <pc:chgData name="Khuong Nguyen" userId="87fc8580-bfbd-41d1-a531-188fd6d179f0" providerId="ADAL" clId="{DAE29923-4106-4F05-9968-F0E90A9BBDB5}" dt="2025-04-23T09:36:59.266" v="1154"/>
      <pc:docMkLst>
        <pc:docMk/>
      </pc:docMkLst>
      <pc:sldChg chg="modSp del mod">
        <pc:chgData name="Khuong Nguyen" userId="87fc8580-bfbd-41d1-a531-188fd6d179f0" providerId="ADAL" clId="{DAE29923-4106-4F05-9968-F0E90A9BBDB5}" dt="2025-04-21T07:29:20.017" v="411" actId="47"/>
        <pc:sldMkLst>
          <pc:docMk/>
          <pc:sldMk cId="1454297536" sldId="264"/>
        </pc:sldMkLst>
      </pc:sldChg>
      <pc:sldChg chg="addSp delSp modSp del mod">
        <pc:chgData name="Khuong Nguyen" userId="87fc8580-bfbd-41d1-a531-188fd6d179f0" providerId="ADAL" clId="{DAE29923-4106-4F05-9968-F0E90A9BBDB5}" dt="2025-04-21T07:32:00.891" v="447" actId="47"/>
        <pc:sldMkLst>
          <pc:docMk/>
          <pc:sldMk cId="449426176" sldId="421"/>
        </pc:sldMkLst>
      </pc:sldChg>
      <pc:sldChg chg="addSp delSp modSp del mod">
        <pc:chgData name="Khuong Nguyen" userId="87fc8580-bfbd-41d1-a531-188fd6d179f0" providerId="ADAL" clId="{DAE29923-4106-4F05-9968-F0E90A9BBDB5}" dt="2025-04-21T07:33:29.022" v="464" actId="47"/>
        <pc:sldMkLst>
          <pc:docMk/>
          <pc:sldMk cId="1364844325" sldId="423"/>
        </pc:sldMkLst>
      </pc:sldChg>
      <pc:sldChg chg="addSp delSp modSp del mod">
        <pc:chgData name="Khuong Nguyen" userId="87fc8580-bfbd-41d1-a531-188fd6d179f0" providerId="ADAL" clId="{DAE29923-4106-4F05-9968-F0E90A9BBDB5}" dt="2025-04-21T07:52:07.634" v="685" actId="47"/>
        <pc:sldMkLst>
          <pc:docMk/>
          <pc:sldMk cId="3348642706" sldId="424"/>
        </pc:sldMkLst>
      </pc:sldChg>
      <pc:sldChg chg="addSp delSp modSp del mod">
        <pc:chgData name="Khuong Nguyen" userId="87fc8580-bfbd-41d1-a531-188fd6d179f0" providerId="ADAL" clId="{DAE29923-4106-4F05-9968-F0E90A9BBDB5}" dt="2025-04-21T07:51:32.969" v="678" actId="47"/>
        <pc:sldMkLst>
          <pc:docMk/>
          <pc:sldMk cId="3324408686" sldId="425"/>
        </pc:sldMkLst>
      </pc:sldChg>
      <pc:sldChg chg="addSp delSp modSp del mod ord">
        <pc:chgData name="Khuong Nguyen" userId="87fc8580-bfbd-41d1-a531-188fd6d179f0" providerId="ADAL" clId="{DAE29923-4106-4F05-9968-F0E90A9BBDB5}" dt="2025-04-21T07:54:06.716" v="715" actId="47"/>
        <pc:sldMkLst>
          <pc:docMk/>
          <pc:sldMk cId="2674515242" sldId="426"/>
        </pc:sldMkLst>
      </pc:sldChg>
      <pc:sldChg chg="del">
        <pc:chgData name="Khuong Nguyen" userId="87fc8580-bfbd-41d1-a531-188fd6d179f0" providerId="ADAL" clId="{DAE29923-4106-4F05-9968-F0E90A9BBDB5}" dt="2025-04-21T03:44:03.754" v="1" actId="2696"/>
        <pc:sldMkLst>
          <pc:docMk/>
          <pc:sldMk cId="4137484702" sldId="427"/>
        </pc:sldMkLst>
      </pc:sldChg>
      <pc:sldChg chg="addSp delSp modSp del mod">
        <pc:chgData name="Khuong Nguyen" userId="87fc8580-bfbd-41d1-a531-188fd6d179f0" providerId="ADAL" clId="{DAE29923-4106-4F05-9968-F0E90A9BBDB5}" dt="2025-04-21T07:55:01.446" v="728" actId="47"/>
        <pc:sldMkLst>
          <pc:docMk/>
          <pc:sldMk cId="2307272951" sldId="429"/>
        </pc:sldMkLst>
      </pc:sldChg>
      <pc:sldChg chg="del">
        <pc:chgData name="Khuong Nguyen" userId="87fc8580-bfbd-41d1-a531-188fd6d179f0" providerId="ADAL" clId="{DAE29923-4106-4F05-9968-F0E90A9BBDB5}" dt="2025-04-21T03:44:37.459" v="2" actId="2696"/>
        <pc:sldMkLst>
          <pc:docMk/>
          <pc:sldMk cId="2986329706" sldId="430"/>
        </pc:sldMkLst>
      </pc:sldChg>
      <pc:sldChg chg="del">
        <pc:chgData name="Khuong Nguyen" userId="87fc8580-bfbd-41d1-a531-188fd6d179f0" providerId="ADAL" clId="{DAE29923-4106-4F05-9968-F0E90A9BBDB5}" dt="2025-04-21T03:45:05.035" v="5" actId="2696"/>
        <pc:sldMkLst>
          <pc:docMk/>
          <pc:sldMk cId="3719668259" sldId="431"/>
        </pc:sldMkLst>
      </pc:sldChg>
      <pc:sldChg chg="del">
        <pc:chgData name="Khuong Nguyen" userId="87fc8580-bfbd-41d1-a531-188fd6d179f0" providerId="ADAL" clId="{DAE29923-4106-4F05-9968-F0E90A9BBDB5}" dt="2025-04-21T03:49:55.673" v="16" actId="2696"/>
        <pc:sldMkLst>
          <pc:docMk/>
          <pc:sldMk cId="1358713643" sldId="432"/>
        </pc:sldMkLst>
      </pc:sldChg>
      <pc:sldChg chg="addSp delSp modSp del mod">
        <pc:chgData name="Khuong Nguyen" userId="87fc8580-bfbd-41d1-a531-188fd6d179f0" providerId="ADAL" clId="{DAE29923-4106-4F05-9968-F0E90A9BBDB5}" dt="2025-04-21T07:55:40.637" v="737" actId="47"/>
        <pc:sldMkLst>
          <pc:docMk/>
          <pc:sldMk cId="1140958931" sldId="433"/>
        </pc:sldMkLst>
      </pc:sldChg>
      <pc:sldChg chg="addSp delSp modSp del mod">
        <pc:chgData name="Khuong Nguyen" userId="87fc8580-bfbd-41d1-a531-188fd6d179f0" providerId="ADAL" clId="{DAE29923-4106-4F05-9968-F0E90A9BBDB5}" dt="2025-04-21T07:56:43.452" v="748" actId="47"/>
        <pc:sldMkLst>
          <pc:docMk/>
          <pc:sldMk cId="2400368060" sldId="434"/>
        </pc:sldMkLst>
      </pc:sldChg>
      <pc:sldChg chg="addSp delSp modSp del mod">
        <pc:chgData name="Khuong Nguyen" userId="87fc8580-bfbd-41d1-a531-188fd6d179f0" providerId="ADAL" clId="{DAE29923-4106-4F05-9968-F0E90A9BBDB5}" dt="2025-04-21T07:57:15.182" v="757" actId="47"/>
        <pc:sldMkLst>
          <pc:docMk/>
          <pc:sldMk cId="2824216726" sldId="435"/>
        </pc:sldMkLst>
      </pc:sldChg>
      <pc:sldChg chg="addSp delSp modSp del mod">
        <pc:chgData name="Khuong Nguyen" userId="87fc8580-bfbd-41d1-a531-188fd6d179f0" providerId="ADAL" clId="{DAE29923-4106-4F05-9968-F0E90A9BBDB5}" dt="2025-04-21T07:52:34.631" v="692" actId="47"/>
        <pc:sldMkLst>
          <pc:docMk/>
          <pc:sldMk cId="2430136300" sldId="437"/>
        </pc:sldMkLst>
      </pc:sldChg>
      <pc:sldChg chg="addSp delSp modSp del mod">
        <pc:chgData name="Khuong Nguyen" userId="87fc8580-bfbd-41d1-a531-188fd6d179f0" providerId="ADAL" clId="{DAE29923-4106-4F05-9968-F0E90A9BBDB5}" dt="2025-04-21T07:57:50.219" v="764" actId="47"/>
        <pc:sldMkLst>
          <pc:docMk/>
          <pc:sldMk cId="2944281126" sldId="469"/>
        </pc:sldMkLst>
      </pc:sldChg>
      <pc:sldChg chg="addSp delSp modSp del mod">
        <pc:chgData name="Khuong Nguyen" userId="87fc8580-bfbd-41d1-a531-188fd6d179f0" providerId="ADAL" clId="{DAE29923-4106-4F05-9968-F0E90A9BBDB5}" dt="2025-04-21T07:30:50.758" v="436" actId="47"/>
        <pc:sldMkLst>
          <pc:docMk/>
          <pc:sldMk cId="1364931313" sldId="494"/>
        </pc:sldMkLst>
      </pc:sldChg>
      <pc:sldChg chg="addSp delSp modSp del mod">
        <pc:chgData name="Khuong Nguyen" userId="87fc8580-bfbd-41d1-a531-188fd6d179f0" providerId="ADAL" clId="{DAE29923-4106-4F05-9968-F0E90A9BBDB5}" dt="2025-04-21T07:30:06.238" v="420" actId="47"/>
        <pc:sldMkLst>
          <pc:docMk/>
          <pc:sldMk cId="615922639" sldId="495"/>
        </pc:sldMkLst>
      </pc:sldChg>
      <pc:sldChg chg="addSp delSp modSp mod">
        <pc:chgData name="Khuong Nguyen" userId="87fc8580-bfbd-41d1-a531-188fd6d179f0" providerId="ADAL" clId="{DAE29923-4106-4F05-9968-F0E90A9BBDB5}" dt="2025-04-21T08:11:48.310" v="954" actId="34135"/>
        <pc:sldMkLst>
          <pc:docMk/>
          <pc:sldMk cId="4068099217" sldId="522"/>
        </pc:sldMkLst>
      </pc:sldChg>
      <pc:sldChg chg="addSp delSp modSp mod">
        <pc:chgData name="Khuong Nguyen" userId="87fc8580-bfbd-41d1-a531-188fd6d179f0" providerId="ADAL" clId="{DAE29923-4106-4F05-9968-F0E90A9BBDB5}" dt="2025-04-21T08:21:47.732" v="993" actId="34135"/>
        <pc:sldMkLst>
          <pc:docMk/>
          <pc:sldMk cId="3301104108" sldId="523"/>
        </pc:sldMkLst>
      </pc:sldChg>
      <pc:sldChg chg="addSp delSp modSp mod">
        <pc:chgData name="Khuong Nguyen" userId="87fc8580-bfbd-41d1-a531-188fd6d179f0" providerId="ADAL" clId="{DAE29923-4106-4F05-9968-F0E90A9BBDB5}" dt="2025-04-21T08:45:06.084" v="1149" actId="34135"/>
        <pc:sldMkLst>
          <pc:docMk/>
          <pc:sldMk cId="2197052201" sldId="525"/>
        </pc:sldMkLst>
      </pc:sldChg>
      <pc:sldChg chg="addSp delSp modSp mod">
        <pc:chgData name="Khuong Nguyen" userId="87fc8580-bfbd-41d1-a531-188fd6d179f0" providerId="ADAL" clId="{DAE29923-4106-4F05-9968-F0E90A9BBDB5}" dt="2025-04-21T07:58:16.497" v="768" actId="34135"/>
        <pc:sldMkLst>
          <pc:docMk/>
          <pc:sldMk cId="2442120460" sldId="529"/>
        </pc:sldMkLst>
      </pc:sldChg>
      <pc:sldChg chg="addSp delSp modSp mod ord modClrScheme chgLayout">
        <pc:chgData name="Khuong Nguyen" userId="87fc8580-bfbd-41d1-a531-188fd6d179f0" providerId="ADAL" clId="{DAE29923-4106-4F05-9968-F0E90A9BBDB5}" dt="2025-04-23T09:36:59.266" v="1154"/>
        <pc:sldMkLst>
          <pc:docMk/>
          <pc:sldMk cId="3379033192" sldId="530"/>
        </pc:sldMkLst>
      </pc:sldChg>
      <pc:sldChg chg="del">
        <pc:chgData name="Khuong Nguyen" userId="87fc8580-bfbd-41d1-a531-188fd6d179f0" providerId="ADAL" clId="{DAE29923-4106-4F05-9968-F0E90A9BBDB5}" dt="2025-04-21T03:47:47.889" v="13" actId="2696"/>
        <pc:sldMkLst>
          <pc:docMk/>
          <pc:sldMk cId="432358882" sldId="531"/>
        </pc:sldMkLst>
      </pc:sldChg>
      <pc:sldChg chg="del">
        <pc:chgData name="Khuong Nguyen" userId="87fc8580-bfbd-41d1-a531-188fd6d179f0" providerId="ADAL" clId="{DAE29923-4106-4F05-9968-F0E90A9BBDB5}" dt="2025-04-21T03:47:53.199" v="14" actId="2696"/>
        <pc:sldMkLst>
          <pc:docMk/>
          <pc:sldMk cId="1859111736" sldId="532"/>
        </pc:sldMkLst>
      </pc:sldChg>
      <pc:sldChg chg="del">
        <pc:chgData name="Khuong Nguyen" userId="87fc8580-bfbd-41d1-a531-188fd6d179f0" providerId="ADAL" clId="{DAE29923-4106-4F05-9968-F0E90A9BBDB5}" dt="2025-04-21T03:47:11.208" v="11" actId="2696"/>
        <pc:sldMkLst>
          <pc:docMk/>
          <pc:sldMk cId="3040042581" sldId="551"/>
        </pc:sldMkLst>
      </pc:sldChg>
      <pc:sldChg chg="del">
        <pc:chgData name="Khuong Nguyen" userId="87fc8580-bfbd-41d1-a531-188fd6d179f0" providerId="ADAL" clId="{DAE29923-4106-4F05-9968-F0E90A9BBDB5}" dt="2025-04-21T03:47:32.492" v="12" actId="2696"/>
        <pc:sldMkLst>
          <pc:docMk/>
          <pc:sldMk cId="3315918572" sldId="557"/>
        </pc:sldMkLst>
      </pc:sldChg>
      <pc:sldChg chg="del">
        <pc:chgData name="Khuong Nguyen" userId="87fc8580-bfbd-41d1-a531-188fd6d179f0" providerId="ADAL" clId="{DAE29923-4106-4F05-9968-F0E90A9BBDB5}" dt="2025-04-21T03:47:55.689" v="15" actId="2696"/>
        <pc:sldMkLst>
          <pc:docMk/>
          <pc:sldMk cId="1678048657" sldId="563"/>
        </pc:sldMkLst>
      </pc:sldChg>
      <pc:sldChg chg="del">
        <pc:chgData name="Khuong Nguyen" userId="87fc8580-bfbd-41d1-a531-188fd6d179f0" providerId="ADAL" clId="{DAE29923-4106-4F05-9968-F0E90A9BBDB5}" dt="2025-04-21T08:13:05.289" v="972" actId="47"/>
        <pc:sldMkLst>
          <pc:docMk/>
          <pc:sldMk cId="1856346665" sldId="564"/>
        </pc:sldMkLst>
      </pc:sldChg>
      <pc:sldChg chg="del">
        <pc:chgData name="Khuong Nguyen" userId="87fc8580-bfbd-41d1-a531-188fd6d179f0" providerId="ADAL" clId="{DAE29923-4106-4F05-9968-F0E90A9BBDB5}" dt="2025-04-21T07:59:15.239" v="781" actId="47"/>
        <pc:sldMkLst>
          <pc:docMk/>
          <pc:sldMk cId="2556997891" sldId="569"/>
        </pc:sldMkLst>
      </pc:sldChg>
      <pc:sldChg chg="addSp modSp del">
        <pc:chgData name="Khuong Nguyen" userId="87fc8580-bfbd-41d1-a531-188fd6d179f0" providerId="ADAL" clId="{DAE29923-4106-4F05-9968-F0E90A9BBDB5}" dt="2025-04-21T08:03:28.231" v="839" actId="47"/>
        <pc:sldMkLst>
          <pc:docMk/>
          <pc:sldMk cId="2668378460" sldId="570"/>
        </pc:sldMkLst>
      </pc:sldChg>
      <pc:sldChg chg="del">
        <pc:chgData name="Khuong Nguyen" userId="87fc8580-bfbd-41d1-a531-188fd6d179f0" providerId="ADAL" clId="{DAE29923-4106-4F05-9968-F0E90A9BBDB5}" dt="2025-04-21T08:06:04.261" v="879" actId="47"/>
        <pc:sldMkLst>
          <pc:docMk/>
          <pc:sldMk cId="3247741841" sldId="571"/>
        </pc:sldMkLst>
      </pc:sldChg>
      <pc:sldChg chg="add del">
        <pc:chgData name="Khuong Nguyen" userId="87fc8580-bfbd-41d1-a531-188fd6d179f0" providerId="ADAL" clId="{DAE29923-4106-4F05-9968-F0E90A9BBDB5}" dt="2025-04-21T08:10:49.756" v="941" actId="47"/>
        <pc:sldMkLst>
          <pc:docMk/>
          <pc:sldMk cId="3687166971" sldId="581"/>
        </pc:sldMkLst>
      </pc:sldChg>
      <pc:sldChg chg="del">
        <pc:chgData name="Khuong Nguyen" userId="87fc8580-bfbd-41d1-a531-188fd6d179f0" providerId="ADAL" clId="{DAE29923-4106-4F05-9968-F0E90A9BBDB5}" dt="2025-04-21T08:11:31.179" v="948" actId="47"/>
        <pc:sldMkLst>
          <pc:docMk/>
          <pc:sldMk cId="1877777547" sldId="582"/>
        </pc:sldMkLst>
      </pc:sldChg>
      <pc:sldChg chg="del">
        <pc:chgData name="Khuong Nguyen" userId="87fc8580-bfbd-41d1-a531-188fd6d179f0" providerId="ADAL" clId="{DAE29923-4106-4F05-9968-F0E90A9BBDB5}" dt="2025-04-21T03:46:37.874" v="10" actId="2696"/>
        <pc:sldMkLst>
          <pc:docMk/>
          <pc:sldMk cId="4217625443" sldId="583"/>
        </pc:sldMkLst>
      </pc:sldChg>
      <pc:sldChg chg="del">
        <pc:chgData name="Khuong Nguyen" userId="87fc8580-bfbd-41d1-a531-188fd6d179f0" providerId="ADAL" clId="{DAE29923-4106-4F05-9968-F0E90A9BBDB5}" dt="2025-04-21T08:06:56.598" v="889" actId="47"/>
        <pc:sldMkLst>
          <pc:docMk/>
          <pc:sldMk cId="2274564039" sldId="584"/>
        </pc:sldMkLst>
      </pc:sldChg>
      <pc:sldChg chg="del">
        <pc:chgData name="Khuong Nguyen" userId="87fc8580-bfbd-41d1-a531-188fd6d179f0" providerId="ADAL" clId="{DAE29923-4106-4F05-9968-F0E90A9BBDB5}" dt="2025-04-21T08:07:37.878" v="895" actId="47"/>
        <pc:sldMkLst>
          <pc:docMk/>
          <pc:sldMk cId="3572675906" sldId="585"/>
        </pc:sldMkLst>
      </pc:sldChg>
      <pc:sldChg chg="del">
        <pc:chgData name="Khuong Nguyen" userId="87fc8580-bfbd-41d1-a531-188fd6d179f0" providerId="ADAL" clId="{DAE29923-4106-4F05-9968-F0E90A9BBDB5}" dt="2025-04-21T08:09:43.216" v="924" actId="47"/>
        <pc:sldMkLst>
          <pc:docMk/>
          <pc:sldMk cId="2862878433" sldId="586"/>
        </pc:sldMkLst>
      </pc:sldChg>
      <pc:sldChg chg="del">
        <pc:chgData name="Khuong Nguyen" userId="87fc8580-bfbd-41d1-a531-188fd6d179f0" providerId="ADAL" clId="{DAE29923-4106-4F05-9968-F0E90A9BBDB5}" dt="2025-04-21T08:10:13.037" v="931" actId="47"/>
        <pc:sldMkLst>
          <pc:docMk/>
          <pc:sldMk cId="3174499211" sldId="587"/>
        </pc:sldMkLst>
      </pc:sldChg>
      <pc:sldChg chg="del">
        <pc:chgData name="Khuong Nguyen" userId="87fc8580-bfbd-41d1-a531-188fd6d179f0" providerId="ADAL" clId="{DAE29923-4106-4F05-9968-F0E90A9BBDB5}" dt="2025-04-21T08:00:12.773" v="791" actId="47"/>
        <pc:sldMkLst>
          <pc:docMk/>
          <pc:sldMk cId="746020427" sldId="588"/>
        </pc:sldMkLst>
      </pc:sldChg>
      <pc:sldChg chg="addSp delSp modSp del mod">
        <pc:chgData name="Khuong Nguyen" userId="87fc8580-bfbd-41d1-a531-188fd6d179f0" providerId="ADAL" clId="{DAE29923-4106-4F05-9968-F0E90A9BBDB5}" dt="2025-04-21T07:53:12.092" v="704" actId="47"/>
        <pc:sldMkLst>
          <pc:docMk/>
          <pc:sldMk cId="427375748" sldId="589"/>
        </pc:sldMkLst>
      </pc:sldChg>
      <pc:sldChg chg="del">
        <pc:chgData name="Khuong Nguyen" userId="87fc8580-bfbd-41d1-a531-188fd6d179f0" providerId="ADAL" clId="{DAE29923-4106-4F05-9968-F0E90A9BBDB5}" dt="2025-04-21T03:45:27.607" v="8" actId="2696"/>
        <pc:sldMkLst>
          <pc:docMk/>
          <pc:sldMk cId="1613864427" sldId="590"/>
        </pc:sldMkLst>
      </pc:sldChg>
      <pc:sldChg chg="del">
        <pc:chgData name="Khuong Nguyen" userId="87fc8580-bfbd-41d1-a531-188fd6d179f0" providerId="ADAL" clId="{DAE29923-4106-4F05-9968-F0E90A9BBDB5}" dt="2025-04-21T03:45:29.920" v="9" actId="2696"/>
        <pc:sldMkLst>
          <pc:docMk/>
          <pc:sldMk cId="429809145" sldId="591"/>
        </pc:sldMkLst>
      </pc:sldChg>
      <pc:sldChg chg="del">
        <pc:chgData name="Khuong Nguyen" userId="87fc8580-bfbd-41d1-a531-188fd6d179f0" providerId="ADAL" clId="{DAE29923-4106-4F05-9968-F0E90A9BBDB5}" dt="2025-04-21T08:01:23.215" v="807" actId="47"/>
        <pc:sldMkLst>
          <pc:docMk/>
          <pc:sldMk cId="1531242124" sldId="592"/>
        </pc:sldMkLst>
      </pc:sldChg>
      <pc:sldChg chg="addSp delSp modSp del mod">
        <pc:chgData name="Khuong Nguyen" userId="87fc8580-bfbd-41d1-a531-188fd6d179f0" providerId="ADAL" clId="{DAE29923-4106-4F05-9968-F0E90A9BBDB5}" dt="2025-04-21T07:34:10.671" v="475" actId="47"/>
        <pc:sldMkLst>
          <pc:docMk/>
          <pc:sldMk cId="2929106476" sldId="593"/>
        </pc:sldMkLst>
      </pc:sldChg>
      <pc:sldChg chg="addSp delSp modSp del mod">
        <pc:chgData name="Khuong Nguyen" userId="87fc8580-bfbd-41d1-a531-188fd6d179f0" providerId="ADAL" clId="{DAE29923-4106-4F05-9968-F0E90A9BBDB5}" dt="2025-04-21T07:36:09.763" v="490" actId="47"/>
        <pc:sldMkLst>
          <pc:docMk/>
          <pc:sldMk cId="3123126257" sldId="594"/>
        </pc:sldMkLst>
      </pc:sldChg>
      <pc:sldChg chg="addSp delSp modSp del mod">
        <pc:chgData name="Khuong Nguyen" userId="87fc8580-bfbd-41d1-a531-188fd6d179f0" providerId="ADAL" clId="{DAE29923-4106-4F05-9968-F0E90A9BBDB5}" dt="2025-04-21T07:37:09.040" v="501" actId="47"/>
        <pc:sldMkLst>
          <pc:docMk/>
          <pc:sldMk cId="3601505255" sldId="595"/>
        </pc:sldMkLst>
      </pc:sldChg>
      <pc:sldChg chg="addSp delSp modSp del mod">
        <pc:chgData name="Khuong Nguyen" userId="87fc8580-bfbd-41d1-a531-188fd6d179f0" providerId="ADAL" clId="{DAE29923-4106-4F05-9968-F0E90A9BBDB5}" dt="2025-04-21T07:37:41.886" v="511" actId="47"/>
        <pc:sldMkLst>
          <pc:docMk/>
          <pc:sldMk cId="4138215320" sldId="596"/>
        </pc:sldMkLst>
      </pc:sldChg>
      <pc:sldChg chg="addSp delSp modSp del mod">
        <pc:chgData name="Khuong Nguyen" userId="87fc8580-bfbd-41d1-a531-188fd6d179f0" providerId="ADAL" clId="{DAE29923-4106-4F05-9968-F0E90A9BBDB5}" dt="2025-04-21T07:38:36.486" v="525" actId="47"/>
        <pc:sldMkLst>
          <pc:docMk/>
          <pc:sldMk cId="3526889431" sldId="597"/>
        </pc:sldMkLst>
      </pc:sldChg>
      <pc:sldChg chg="del">
        <pc:chgData name="Khuong Nguyen" userId="87fc8580-bfbd-41d1-a531-188fd6d179f0" providerId="ADAL" clId="{DAE29923-4106-4F05-9968-F0E90A9BBDB5}" dt="2025-04-21T03:43:38.288" v="0" actId="2696"/>
        <pc:sldMkLst>
          <pc:docMk/>
          <pc:sldMk cId="3529271475" sldId="598"/>
        </pc:sldMkLst>
      </pc:sldChg>
      <pc:sldChg chg="addSp delSp modSp del mod">
        <pc:chgData name="Khuong Nguyen" userId="87fc8580-bfbd-41d1-a531-188fd6d179f0" providerId="ADAL" clId="{DAE29923-4106-4F05-9968-F0E90A9BBDB5}" dt="2025-04-21T07:39:18.801" v="536" actId="47"/>
        <pc:sldMkLst>
          <pc:docMk/>
          <pc:sldMk cId="1960868953" sldId="599"/>
        </pc:sldMkLst>
      </pc:sldChg>
      <pc:sldChg chg="addSp delSp modSp del mod">
        <pc:chgData name="Khuong Nguyen" userId="87fc8580-bfbd-41d1-a531-188fd6d179f0" providerId="ADAL" clId="{DAE29923-4106-4F05-9968-F0E90A9BBDB5}" dt="2025-04-21T07:39:56.804" v="546" actId="47"/>
        <pc:sldMkLst>
          <pc:docMk/>
          <pc:sldMk cId="983458771" sldId="600"/>
        </pc:sldMkLst>
      </pc:sldChg>
      <pc:sldChg chg="addSp delSp modSp del mod">
        <pc:chgData name="Khuong Nguyen" userId="87fc8580-bfbd-41d1-a531-188fd6d179f0" providerId="ADAL" clId="{DAE29923-4106-4F05-9968-F0E90A9BBDB5}" dt="2025-04-21T07:40:38.164" v="554" actId="47"/>
        <pc:sldMkLst>
          <pc:docMk/>
          <pc:sldMk cId="1890112587" sldId="601"/>
        </pc:sldMkLst>
      </pc:sldChg>
      <pc:sldChg chg="addSp delSp modSp del mod">
        <pc:chgData name="Khuong Nguyen" userId="87fc8580-bfbd-41d1-a531-188fd6d179f0" providerId="ADAL" clId="{DAE29923-4106-4F05-9968-F0E90A9BBDB5}" dt="2025-04-21T07:41:42.533" v="563" actId="47"/>
        <pc:sldMkLst>
          <pc:docMk/>
          <pc:sldMk cId="2692131769" sldId="602"/>
        </pc:sldMkLst>
      </pc:sldChg>
      <pc:sldChg chg="addSp delSp modSp del mod">
        <pc:chgData name="Khuong Nguyen" userId="87fc8580-bfbd-41d1-a531-188fd6d179f0" providerId="ADAL" clId="{DAE29923-4106-4F05-9968-F0E90A9BBDB5}" dt="2025-04-21T07:43:11.301" v="577" actId="47"/>
        <pc:sldMkLst>
          <pc:docMk/>
          <pc:sldMk cId="3943631055" sldId="603"/>
        </pc:sldMkLst>
      </pc:sldChg>
      <pc:sldChg chg="addSp delSp modSp del mod">
        <pc:chgData name="Khuong Nguyen" userId="87fc8580-bfbd-41d1-a531-188fd6d179f0" providerId="ADAL" clId="{DAE29923-4106-4F05-9968-F0E90A9BBDB5}" dt="2025-04-21T07:44:02.963" v="585" actId="47"/>
        <pc:sldMkLst>
          <pc:docMk/>
          <pc:sldMk cId="3595632464" sldId="604"/>
        </pc:sldMkLst>
      </pc:sldChg>
      <pc:sldChg chg="addSp delSp modSp del mod">
        <pc:chgData name="Khuong Nguyen" userId="87fc8580-bfbd-41d1-a531-188fd6d179f0" providerId="ADAL" clId="{DAE29923-4106-4F05-9968-F0E90A9BBDB5}" dt="2025-04-21T07:44:30.651" v="593" actId="47"/>
        <pc:sldMkLst>
          <pc:docMk/>
          <pc:sldMk cId="70920423" sldId="605"/>
        </pc:sldMkLst>
      </pc:sldChg>
      <pc:sldChg chg="addSp delSp modSp del mod">
        <pc:chgData name="Khuong Nguyen" userId="87fc8580-bfbd-41d1-a531-188fd6d179f0" providerId="ADAL" clId="{DAE29923-4106-4F05-9968-F0E90A9BBDB5}" dt="2025-04-21T07:45:04.755" v="600" actId="47"/>
        <pc:sldMkLst>
          <pc:docMk/>
          <pc:sldMk cId="1625310951" sldId="606"/>
        </pc:sldMkLst>
      </pc:sldChg>
      <pc:sldChg chg="addSp delSp modSp del mod">
        <pc:chgData name="Khuong Nguyen" userId="87fc8580-bfbd-41d1-a531-188fd6d179f0" providerId="ADAL" clId="{DAE29923-4106-4F05-9968-F0E90A9BBDB5}" dt="2025-04-21T07:45:24.735" v="607" actId="47"/>
        <pc:sldMkLst>
          <pc:docMk/>
          <pc:sldMk cId="2512922259" sldId="607"/>
        </pc:sldMkLst>
      </pc:sldChg>
      <pc:sldChg chg="addSp delSp modSp del mod">
        <pc:chgData name="Khuong Nguyen" userId="87fc8580-bfbd-41d1-a531-188fd6d179f0" providerId="ADAL" clId="{DAE29923-4106-4F05-9968-F0E90A9BBDB5}" dt="2025-04-21T07:45:50.054" v="614" actId="47"/>
        <pc:sldMkLst>
          <pc:docMk/>
          <pc:sldMk cId="3502776816" sldId="608"/>
        </pc:sldMkLst>
      </pc:sldChg>
      <pc:sldChg chg="addSp delSp modSp del mod">
        <pc:chgData name="Khuong Nguyen" userId="87fc8580-bfbd-41d1-a531-188fd6d179f0" providerId="ADAL" clId="{DAE29923-4106-4F05-9968-F0E90A9BBDB5}" dt="2025-04-21T07:47:36.774" v="628" actId="47"/>
        <pc:sldMkLst>
          <pc:docMk/>
          <pc:sldMk cId="2312974189" sldId="609"/>
        </pc:sldMkLst>
      </pc:sldChg>
      <pc:sldChg chg="addSp delSp modSp del mod">
        <pc:chgData name="Khuong Nguyen" userId="87fc8580-bfbd-41d1-a531-188fd6d179f0" providerId="ADAL" clId="{DAE29923-4106-4F05-9968-F0E90A9BBDB5}" dt="2025-04-21T07:47:54.839" v="633" actId="47"/>
        <pc:sldMkLst>
          <pc:docMk/>
          <pc:sldMk cId="1882067570" sldId="610"/>
        </pc:sldMkLst>
      </pc:sldChg>
      <pc:sldChg chg="addSp delSp modSp del mod">
        <pc:chgData name="Khuong Nguyen" userId="87fc8580-bfbd-41d1-a531-188fd6d179f0" providerId="ADAL" clId="{DAE29923-4106-4F05-9968-F0E90A9BBDB5}" dt="2025-04-21T07:48:29.368" v="641" actId="47"/>
        <pc:sldMkLst>
          <pc:docMk/>
          <pc:sldMk cId="2997907624" sldId="611"/>
        </pc:sldMkLst>
      </pc:sldChg>
      <pc:sldChg chg="addSp delSp modSp del mod">
        <pc:chgData name="Khuong Nguyen" userId="87fc8580-bfbd-41d1-a531-188fd6d179f0" providerId="ADAL" clId="{DAE29923-4106-4F05-9968-F0E90A9BBDB5}" dt="2025-04-21T07:49:03.412" v="649" actId="47"/>
        <pc:sldMkLst>
          <pc:docMk/>
          <pc:sldMk cId="3120624860" sldId="612"/>
        </pc:sldMkLst>
      </pc:sldChg>
      <pc:sldChg chg="addSp delSp modSp del mod">
        <pc:chgData name="Khuong Nguyen" userId="87fc8580-bfbd-41d1-a531-188fd6d179f0" providerId="ADAL" clId="{DAE29923-4106-4F05-9968-F0E90A9BBDB5}" dt="2025-04-21T07:49:34.995" v="656" actId="47"/>
        <pc:sldMkLst>
          <pc:docMk/>
          <pc:sldMk cId="4003032058" sldId="613"/>
        </pc:sldMkLst>
      </pc:sldChg>
      <pc:sldChg chg="addSp delSp modSp del mod">
        <pc:chgData name="Khuong Nguyen" userId="87fc8580-bfbd-41d1-a531-188fd6d179f0" providerId="ADAL" clId="{DAE29923-4106-4F05-9968-F0E90A9BBDB5}" dt="2025-04-21T07:50:06.575" v="664" actId="47"/>
        <pc:sldMkLst>
          <pc:docMk/>
          <pc:sldMk cId="1330395539" sldId="614"/>
        </pc:sldMkLst>
      </pc:sldChg>
      <pc:sldChg chg="addSp delSp modSp del mod">
        <pc:chgData name="Khuong Nguyen" userId="87fc8580-bfbd-41d1-a531-188fd6d179f0" providerId="ADAL" clId="{DAE29923-4106-4F05-9968-F0E90A9BBDB5}" dt="2025-04-21T07:24:44.331" v="354" actId="47"/>
        <pc:sldMkLst>
          <pc:docMk/>
          <pc:sldMk cId="2944692339" sldId="615"/>
        </pc:sldMkLst>
      </pc:sldChg>
      <pc:sldChg chg="addSp delSp modSp new del mod ord">
        <pc:chgData name="Khuong Nguyen" userId="87fc8580-bfbd-41d1-a531-188fd6d179f0" providerId="ADAL" clId="{DAE29923-4106-4F05-9968-F0E90A9BBDB5}" dt="2025-04-21T07:50:46.070" v="671" actId="47"/>
        <pc:sldMkLst>
          <pc:docMk/>
          <pc:sldMk cId="3984366745" sldId="616"/>
        </pc:sldMkLst>
      </pc:sldChg>
      <pc:sldChg chg="new del">
        <pc:chgData name="Khuong Nguyen" userId="87fc8580-bfbd-41d1-a531-188fd6d179f0" providerId="ADAL" clId="{DAE29923-4106-4F05-9968-F0E90A9BBDB5}" dt="2025-04-21T07:58:20.941" v="769" actId="47"/>
        <pc:sldMkLst>
          <pc:docMk/>
          <pc:sldMk cId="4214619746" sldId="617"/>
        </pc:sldMkLst>
      </pc:sldChg>
      <pc:sldChg chg="addSp delSp modSp new mod ord">
        <pc:chgData name="Khuong Nguyen" userId="87fc8580-bfbd-41d1-a531-188fd6d179f0" providerId="ADAL" clId="{DAE29923-4106-4F05-9968-F0E90A9BBDB5}" dt="2025-04-21T08:38:24.454" v="996" actId="34135"/>
        <pc:sldMkLst>
          <pc:docMk/>
          <pc:sldMk cId="3300700524" sldId="618"/>
        </pc:sldMkLst>
      </pc:sldChg>
      <pc:sldChg chg="addSp delSp modSp new mod">
        <pc:chgData name="Khuong Nguyen" userId="87fc8580-bfbd-41d1-a531-188fd6d179f0" providerId="ADAL" clId="{DAE29923-4106-4F05-9968-F0E90A9BBDB5}" dt="2025-04-21T08:38:35.112" v="999" actId="34135"/>
        <pc:sldMkLst>
          <pc:docMk/>
          <pc:sldMk cId="2750337467" sldId="619"/>
        </pc:sldMkLst>
      </pc:sldChg>
      <pc:sldChg chg="addSp delSp modSp new mod">
        <pc:chgData name="Khuong Nguyen" userId="87fc8580-bfbd-41d1-a531-188fd6d179f0" providerId="ADAL" clId="{DAE29923-4106-4F05-9968-F0E90A9BBDB5}" dt="2025-04-21T08:38:48.126" v="1003" actId="34135"/>
        <pc:sldMkLst>
          <pc:docMk/>
          <pc:sldMk cId="1264641681" sldId="620"/>
        </pc:sldMkLst>
      </pc:sldChg>
      <pc:sldChg chg="addSp delSp modSp new mod">
        <pc:chgData name="Khuong Nguyen" userId="87fc8580-bfbd-41d1-a531-188fd6d179f0" providerId="ADAL" clId="{DAE29923-4106-4F05-9968-F0E90A9BBDB5}" dt="2025-04-21T08:38:55.501" v="1006" actId="34135"/>
        <pc:sldMkLst>
          <pc:docMk/>
          <pc:sldMk cId="2747196845" sldId="621"/>
        </pc:sldMkLst>
      </pc:sldChg>
      <pc:sldChg chg="addSp delSp modSp new mod">
        <pc:chgData name="Khuong Nguyen" userId="87fc8580-bfbd-41d1-a531-188fd6d179f0" providerId="ADAL" clId="{DAE29923-4106-4F05-9968-F0E90A9BBDB5}" dt="2025-04-21T08:39:00.766" v="1009" actId="34135"/>
        <pc:sldMkLst>
          <pc:docMk/>
          <pc:sldMk cId="768930182" sldId="622"/>
        </pc:sldMkLst>
      </pc:sldChg>
      <pc:sldChg chg="addSp delSp modSp new mod">
        <pc:chgData name="Khuong Nguyen" userId="87fc8580-bfbd-41d1-a531-188fd6d179f0" providerId="ADAL" clId="{DAE29923-4106-4F05-9968-F0E90A9BBDB5}" dt="2025-04-21T08:39:09.335" v="1013" actId="34135"/>
        <pc:sldMkLst>
          <pc:docMk/>
          <pc:sldMk cId="3163671562" sldId="623"/>
        </pc:sldMkLst>
      </pc:sldChg>
      <pc:sldChg chg="addSp delSp modSp new mod">
        <pc:chgData name="Khuong Nguyen" userId="87fc8580-bfbd-41d1-a531-188fd6d179f0" providerId="ADAL" clId="{DAE29923-4106-4F05-9968-F0E90A9BBDB5}" dt="2025-04-21T08:39:14.419" v="1016" actId="34135"/>
        <pc:sldMkLst>
          <pc:docMk/>
          <pc:sldMk cId="4280913155" sldId="624"/>
        </pc:sldMkLst>
      </pc:sldChg>
      <pc:sldChg chg="addSp delSp modSp new mod">
        <pc:chgData name="Khuong Nguyen" userId="87fc8580-bfbd-41d1-a531-188fd6d179f0" providerId="ADAL" clId="{DAE29923-4106-4F05-9968-F0E90A9BBDB5}" dt="2025-04-21T08:39:20.398" v="1019" actId="34135"/>
        <pc:sldMkLst>
          <pc:docMk/>
          <pc:sldMk cId="497751779" sldId="625"/>
        </pc:sldMkLst>
      </pc:sldChg>
      <pc:sldChg chg="addSp delSp modSp new mod">
        <pc:chgData name="Khuong Nguyen" userId="87fc8580-bfbd-41d1-a531-188fd6d179f0" providerId="ADAL" clId="{DAE29923-4106-4F05-9968-F0E90A9BBDB5}" dt="2025-04-21T08:39:26.869" v="1022" actId="34135"/>
        <pc:sldMkLst>
          <pc:docMk/>
          <pc:sldMk cId="626449179" sldId="626"/>
        </pc:sldMkLst>
      </pc:sldChg>
      <pc:sldChg chg="addSp delSp modSp new mod">
        <pc:chgData name="Khuong Nguyen" userId="87fc8580-bfbd-41d1-a531-188fd6d179f0" providerId="ADAL" clId="{DAE29923-4106-4F05-9968-F0E90A9BBDB5}" dt="2025-04-21T08:39:34.028" v="1025" actId="34135"/>
        <pc:sldMkLst>
          <pc:docMk/>
          <pc:sldMk cId="4166393488" sldId="627"/>
        </pc:sldMkLst>
      </pc:sldChg>
      <pc:sldChg chg="addSp delSp modSp new mod">
        <pc:chgData name="Khuong Nguyen" userId="87fc8580-bfbd-41d1-a531-188fd6d179f0" providerId="ADAL" clId="{DAE29923-4106-4F05-9968-F0E90A9BBDB5}" dt="2025-04-21T08:39:43.798" v="1028" actId="34135"/>
        <pc:sldMkLst>
          <pc:docMk/>
          <pc:sldMk cId="2613852160" sldId="628"/>
        </pc:sldMkLst>
      </pc:sldChg>
      <pc:sldChg chg="addSp delSp modSp new mod">
        <pc:chgData name="Khuong Nguyen" userId="87fc8580-bfbd-41d1-a531-188fd6d179f0" providerId="ADAL" clId="{DAE29923-4106-4F05-9968-F0E90A9BBDB5}" dt="2025-04-21T08:39:56.605" v="1031" actId="34135"/>
        <pc:sldMkLst>
          <pc:docMk/>
          <pc:sldMk cId="4193940194" sldId="629"/>
        </pc:sldMkLst>
      </pc:sldChg>
      <pc:sldChg chg="addSp delSp modSp new mod">
        <pc:chgData name="Khuong Nguyen" userId="87fc8580-bfbd-41d1-a531-188fd6d179f0" providerId="ADAL" clId="{DAE29923-4106-4F05-9968-F0E90A9BBDB5}" dt="2025-04-21T08:40:05.951" v="1034" actId="34135"/>
        <pc:sldMkLst>
          <pc:docMk/>
          <pc:sldMk cId="1737818778" sldId="630"/>
        </pc:sldMkLst>
      </pc:sldChg>
      <pc:sldChg chg="addSp delSp modSp new mod">
        <pc:chgData name="Khuong Nguyen" userId="87fc8580-bfbd-41d1-a531-188fd6d179f0" providerId="ADAL" clId="{DAE29923-4106-4F05-9968-F0E90A9BBDB5}" dt="2025-04-21T08:40:15.845" v="1037" actId="34135"/>
        <pc:sldMkLst>
          <pc:docMk/>
          <pc:sldMk cId="1728622785" sldId="631"/>
        </pc:sldMkLst>
      </pc:sldChg>
      <pc:sldChg chg="addSp delSp modSp new mod">
        <pc:chgData name="Khuong Nguyen" userId="87fc8580-bfbd-41d1-a531-188fd6d179f0" providerId="ADAL" clId="{DAE29923-4106-4F05-9968-F0E90A9BBDB5}" dt="2025-04-21T08:40:27.908" v="1043" actId="34135"/>
        <pc:sldMkLst>
          <pc:docMk/>
          <pc:sldMk cId="3941120745" sldId="632"/>
        </pc:sldMkLst>
      </pc:sldChg>
      <pc:sldChg chg="addSp delSp modSp new del mod">
        <pc:chgData name="Khuong Nguyen" userId="87fc8580-bfbd-41d1-a531-188fd6d179f0" providerId="ADAL" clId="{DAE29923-4106-4F05-9968-F0E90A9BBDB5}" dt="2025-04-21T08:16:12.993" v="979" actId="47"/>
        <pc:sldMkLst>
          <pc:docMk/>
          <pc:sldMk cId="616956506" sldId="633"/>
        </pc:sldMkLst>
      </pc:sldChg>
      <pc:sldChg chg="addSp delSp modSp new mod">
        <pc:chgData name="Khuong Nguyen" userId="87fc8580-bfbd-41d1-a531-188fd6d179f0" providerId="ADAL" clId="{DAE29923-4106-4F05-9968-F0E90A9BBDB5}" dt="2025-04-21T08:40:35.351" v="1047" actId="34135"/>
        <pc:sldMkLst>
          <pc:docMk/>
          <pc:sldMk cId="1369360529" sldId="634"/>
        </pc:sldMkLst>
      </pc:sldChg>
      <pc:sldChg chg="addSp delSp modSp new mod">
        <pc:chgData name="Khuong Nguyen" userId="87fc8580-bfbd-41d1-a531-188fd6d179f0" providerId="ADAL" clId="{DAE29923-4106-4F05-9968-F0E90A9BBDB5}" dt="2025-04-21T08:40:43.884" v="1050" actId="34135"/>
        <pc:sldMkLst>
          <pc:docMk/>
          <pc:sldMk cId="1684656540" sldId="635"/>
        </pc:sldMkLst>
      </pc:sldChg>
      <pc:sldChg chg="addSp delSp modSp new mod">
        <pc:chgData name="Khuong Nguyen" userId="87fc8580-bfbd-41d1-a531-188fd6d179f0" providerId="ADAL" clId="{DAE29923-4106-4F05-9968-F0E90A9BBDB5}" dt="2025-04-21T08:40:50.900" v="1053" actId="34135"/>
        <pc:sldMkLst>
          <pc:docMk/>
          <pc:sldMk cId="3473489002" sldId="636"/>
        </pc:sldMkLst>
      </pc:sldChg>
      <pc:sldChg chg="addSp delSp modSp new mod">
        <pc:chgData name="Khuong Nguyen" userId="87fc8580-bfbd-41d1-a531-188fd6d179f0" providerId="ADAL" clId="{DAE29923-4106-4F05-9968-F0E90A9BBDB5}" dt="2025-04-21T08:40:57.967" v="1056" actId="34135"/>
        <pc:sldMkLst>
          <pc:docMk/>
          <pc:sldMk cId="24093190" sldId="637"/>
        </pc:sldMkLst>
      </pc:sldChg>
      <pc:sldChg chg="addSp delSp modSp new mod">
        <pc:chgData name="Khuong Nguyen" userId="87fc8580-bfbd-41d1-a531-188fd6d179f0" providerId="ADAL" clId="{DAE29923-4106-4F05-9968-F0E90A9BBDB5}" dt="2025-04-21T08:41:03.605" v="1059" actId="34135"/>
        <pc:sldMkLst>
          <pc:docMk/>
          <pc:sldMk cId="2380731791" sldId="638"/>
        </pc:sldMkLst>
      </pc:sldChg>
      <pc:sldChg chg="addSp delSp modSp new mod">
        <pc:chgData name="Khuong Nguyen" userId="87fc8580-bfbd-41d1-a531-188fd6d179f0" providerId="ADAL" clId="{DAE29923-4106-4F05-9968-F0E90A9BBDB5}" dt="2025-04-21T08:41:09.460" v="1062" actId="34135"/>
        <pc:sldMkLst>
          <pc:docMk/>
          <pc:sldMk cId="1440935446" sldId="639"/>
        </pc:sldMkLst>
      </pc:sldChg>
      <pc:sldChg chg="addSp delSp modSp new mod">
        <pc:chgData name="Khuong Nguyen" userId="87fc8580-bfbd-41d1-a531-188fd6d179f0" providerId="ADAL" clId="{DAE29923-4106-4F05-9968-F0E90A9BBDB5}" dt="2025-04-21T08:41:15.879" v="1065" actId="34135"/>
        <pc:sldMkLst>
          <pc:docMk/>
          <pc:sldMk cId="4133962467" sldId="640"/>
        </pc:sldMkLst>
      </pc:sldChg>
      <pc:sldChg chg="addSp delSp modSp new mod">
        <pc:chgData name="Khuong Nguyen" userId="87fc8580-bfbd-41d1-a531-188fd6d179f0" providerId="ADAL" clId="{DAE29923-4106-4F05-9968-F0E90A9BBDB5}" dt="2025-04-21T08:41:22.813" v="1068" actId="34135"/>
        <pc:sldMkLst>
          <pc:docMk/>
          <pc:sldMk cId="1189224848" sldId="641"/>
        </pc:sldMkLst>
      </pc:sldChg>
      <pc:sldChg chg="addSp delSp modSp new mod">
        <pc:chgData name="Khuong Nguyen" userId="87fc8580-bfbd-41d1-a531-188fd6d179f0" providerId="ADAL" clId="{DAE29923-4106-4F05-9968-F0E90A9BBDB5}" dt="2025-04-21T08:41:37.583" v="1071" actId="34135"/>
        <pc:sldMkLst>
          <pc:docMk/>
          <pc:sldMk cId="727560156" sldId="642"/>
        </pc:sldMkLst>
      </pc:sldChg>
      <pc:sldChg chg="addSp delSp modSp new mod">
        <pc:chgData name="Khuong Nguyen" userId="87fc8580-bfbd-41d1-a531-188fd6d179f0" providerId="ADAL" clId="{DAE29923-4106-4F05-9968-F0E90A9BBDB5}" dt="2025-04-21T08:41:45.781" v="1074" actId="34135"/>
        <pc:sldMkLst>
          <pc:docMk/>
          <pc:sldMk cId="3290328795" sldId="643"/>
        </pc:sldMkLst>
      </pc:sldChg>
      <pc:sldChg chg="addSp delSp modSp new mod">
        <pc:chgData name="Khuong Nguyen" userId="87fc8580-bfbd-41d1-a531-188fd6d179f0" providerId="ADAL" clId="{DAE29923-4106-4F05-9968-F0E90A9BBDB5}" dt="2025-04-21T08:41:55.181" v="1077" actId="34135"/>
        <pc:sldMkLst>
          <pc:docMk/>
          <pc:sldMk cId="3178215004" sldId="644"/>
        </pc:sldMkLst>
      </pc:sldChg>
      <pc:sldChg chg="addSp delSp modSp new mod">
        <pc:chgData name="Khuong Nguyen" userId="87fc8580-bfbd-41d1-a531-188fd6d179f0" providerId="ADAL" clId="{DAE29923-4106-4F05-9968-F0E90A9BBDB5}" dt="2025-04-21T08:42:02.141" v="1080" actId="34135"/>
        <pc:sldMkLst>
          <pc:docMk/>
          <pc:sldMk cId="730486922" sldId="645"/>
        </pc:sldMkLst>
      </pc:sldChg>
      <pc:sldChg chg="addSp delSp modSp new mod">
        <pc:chgData name="Khuong Nguyen" userId="87fc8580-bfbd-41d1-a531-188fd6d179f0" providerId="ADAL" clId="{DAE29923-4106-4F05-9968-F0E90A9BBDB5}" dt="2025-04-21T08:42:08.165" v="1083" actId="34135"/>
        <pc:sldMkLst>
          <pc:docMk/>
          <pc:sldMk cId="4061214807" sldId="646"/>
        </pc:sldMkLst>
      </pc:sldChg>
      <pc:sldChg chg="addSp delSp modSp new mod">
        <pc:chgData name="Khuong Nguyen" userId="87fc8580-bfbd-41d1-a531-188fd6d179f0" providerId="ADAL" clId="{DAE29923-4106-4F05-9968-F0E90A9BBDB5}" dt="2025-04-21T08:42:18.215" v="1086" actId="34135"/>
        <pc:sldMkLst>
          <pc:docMk/>
          <pc:sldMk cId="3936082557" sldId="647"/>
        </pc:sldMkLst>
      </pc:sldChg>
      <pc:sldChg chg="addSp delSp modSp new mod">
        <pc:chgData name="Khuong Nguyen" userId="87fc8580-bfbd-41d1-a531-188fd6d179f0" providerId="ADAL" clId="{DAE29923-4106-4F05-9968-F0E90A9BBDB5}" dt="2025-04-21T08:42:25.284" v="1089" actId="34135"/>
        <pc:sldMkLst>
          <pc:docMk/>
          <pc:sldMk cId="572519345" sldId="648"/>
        </pc:sldMkLst>
      </pc:sldChg>
      <pc:sldChg chg="addSp delSp modSp new mod">
        <pc:chgData name="Khuong Nguyen" userId="87fc8580-bfbd-41d1-a531-188fd6d179f0" providerId="ADAL" clId="{DAE29923-4106-4F05-9968-F0E90A9BBDB5}" dt="2025-04-21T08:42:31.333" v="1092" actId="34135"/>
        <pc:sldMkLst>
          <pc:docMk/>
          <pc:sldMk cId="2097946981" sldId="649"/>
        </pc:sldMkLst>
      </pc:sldChg>
      <pc:sldChg chg="addSp delSp modSp new mod">
        <pc:chgData name="Khuong Nguyen" userId="87fc8580-bfbd-41d1-a531-188fd6d179f0" providerId="ADAL" clId="{DAE29923-4106-4F05-9968-F0E90A9BBDB5}" dt="2025-04-21T08:42:36.479" v="1095" actId="34135"/>
        <pc:sldMkLst>
          <pc:docMk/>
          <pc:sldMk cId="2857191562" sldId="650"/>
        </pc:sldMkLst>
      </pc:sldChg>
      <pc:sldChg chg="addSp delSp modSp new mod">
        <pc:chgData name="Khuong Nguyen" userId="87fc8580-bfbd-41d1-a531-188fd6d179f0" providerId="ADAL" clId="{DAE29923-4106-4F05-9968-F0E90A9BBDB5}" dt="2025-04-21T08:42:46.428" v="1098" actId="34135"/>
        <pc:sldMkLst>
          <pc:docMk/>
          <pc:sldMk cId="3462103262" sldId="651"/>
        </pc:sldMkLst>
      </pc:sldChg>
      <pc:sldChg chg="addSp delSp modSp new mod">
        <pc:chgData name="Khuong Nguyen" userId="87fc8580-bfbd-41d1-a531-188fd6d179f0" providerId="ADAL" clId="{DAE29923-4106-4F05-9968-F0E90A9BBDB5}" dt="2025-04-21T08:42:53.309" v="1101" actId="34135"/>
        <pc:sldMkLst>
          <pc:docMk/>
          <pc:sldMk cId="2527503348" sldId="652"/>
        </pc:sldMkLst>
      </pc:sldChg>
      <pc:sldChg chg="addSp delSp modSp new mod">
        <pc:chgData name="Khuong Nguyen" userId="87fc8580-bfbd-41d1-a531-188fd6d179f0" providerId="ADAL" clId="{DAE29923-4106-4F05-9968-F0E90A9BBDB5}" dt="2025-04-21T08:42:59.693" v="1104" actId="34135"/>
        <pc:sldMkLst>
          <pc:docMk/>
          <pc:sldMk cId="3730234834" sldId="653"/>
        </pc:sldMkLst>
      </pc:sldChg>
      <pc:sldChg chg="addSp delSp modSp new mod">
        <pc:chgData name="Khuong Nguyen" userId="87fc8580-bfbd-41d1-a531-188fd6d179f0" providerId="ADAL" clId="{DAE29923-4106-4F05-9968-F0E90A9BBDB5}" dt="2025-04-21T08:43:10.371" v="1107" actId="34135"/>
        <pc:sldMkLst>
          <pc:docMk/>
          <pc:sldMk cId="3723930817" sldId="654"/>
        </pc:sldMkLst>
      </pc:sldChg>
      <pc:sldChg chg="addSp delSp modSp new mod">
        <pc:chgData name="Khuong Nguyen" userId="87fc8580-bfbd-41d1-a531-188fd6d179f0" providerId="ADAL" clId="{DAE29923-4106-4F05-9968-F0E90A9BBDB5}" dt="2025-04-21T08:43:16.111" v="1110" actId="34135"/>
        <pc:sldMkLst>
          <pc:docMk/>
          <pc:sldMk cId="1087096160" sldId="655"/>
        </pc:sldMkLst>
      </pc:sldChg>
      <pc:sldChg chg="addSp delSp modSp new mod">
        <pc:chgData name="Khuong Nguyen" userId="87fc8580-bfbd-41d1-a531-188fd6d179f0" providerId="ADAL" clId="{DAE29923-4106-4F05-9968-F0E90A9BBDB5}" dt="2025-04-21T08:43:26.837" v="1113" actId="34135"/>
        <pc:sldMkLst>
          <pc:docMk/>
          <pc:sldMk cId="857234392" sldId="656"/>
        </pc:sldMkLst>
      </pc:sldChg>
      <pc:sldChg chg="addSp delSp modSp new mod">
        <pc:chgData name="Khuong Nguyen" userId="87fc8580-bfbd-41d1-a531-188fd6d179f0" providerId="ADAL" clId="{DAE29923-4106-4F05-9968-F0E90A9BBDB5}" dt="2025-04-21T08:43:31.765" v="1116" actId="34135"/>
        <pc:sldMkLst>
          <pc:docMk/>
          <pc:sldMk cId="110984026" sldId="657"/>
        </pc:sldMkLst>
      </pc:sldChg>
      <pc:sldChg chg="addSp delSp modSp new mod">
        <pc:chgData name="Khuong Nguyen" userId="87fc8580-bfbd-41d1-a531-188fd6d179f0" providerId="ADAL" clId="{DAE29923-4106-4F05-9968-F0E90A9BBDB5}" dt="2025-04-21T08:43:39.581" v="1119" actId="34135"/>
        <pc:sldMkLst>
          <pc:docMk/>
          <pc:sldMk cId="459769544" sldId="658"/>
        </pc:sldMkLst>
      </pc:sldChg>
      <pc:sldChg chg="addSp modSp new del">
        <pc:chgData name="Khuong Nguyen" userId="87fc8580-bfbd-41d1-a531-188fd6d179f0" providerId="ADAL" clId="{DAE29923-4106-4F05-9968-F0E90A9BBDB5}" dt="2025-04-21T08:01:42.802" v="810" actId="2696"/>
        <pc:sldMkLst>
          <pc:docMk/>
          <pc:sldMk cId="2599070141" sldId="659"/>
        </pc:sldMkLst>
      </pc:sldChg>
      <pc:sldChg chg="addSp delSp modSp new mod">
        <pc:chgData name="Khuong Nguyen" userId="87fc8580-bfbd-41d1-a531-188fd6d179f0" providerId="ADAL" clId="{DAE29923-4106-4F05-9968-F0E90A9BBDB5}" dt="2025-04-21T08:43:46.590" v="1122" actId="34135"/>
        <pc:sldMkLst>
          <pc:docMk/>
          <pc:sldMk cId="3744755726" sldId="659"/>
        </pc:sldMkLst>
      </pc:sldChg>
      <pc:sldChg chg="addSp delSp modSp new mod">
        <pc:chgData name="Khuong Nguyen" userId="87fc8580-bfbd-41d1-a531-188fd6d179f0" providerId="ADAL" clId="{DAE29923-4106-4F05-9968-F0E90A9BBDB5}" dt="2025-04-21T08:43:57.405" v="1125" actId="34135"/>
        <pc:sldMkLst>
          <pc:docMk/>
          <pc:sldMk cId="1492137283" sldId="660"/>
        </pc:sldMkLst>
      </pc:sldChg>
      <pc:sldChg chg="addSp delSp modSp new mod">
        <pc:chgData name="Khuong Nguyen" userId="87fc8580-bfbd-41d1-a531-188fd6d179f0" providerId="ADAL" clId="{DAE29923-4106-4F05-9968-F0E90A9BBDB5}" dt="2025-04-21T08:44:05.647" v="1128" actId="34135"/>
        <pc:sldMkLst>
          <pc:docMk/>
          <pc:sldMk cId="1463875042" sldId="661"/>
        </pc:sldMkLst>
      </pc:sldChg>
      <pc:sldChg chg="addSp delSp modSp new mod">
        <pc:chgData name="Khuong Nguyen" userId="87fc8580-bfbd-41d1-a531-188fd6d179f0" providerId="ADAL" clId="{DAE29923-4106-4F05-9968-F0E90A9BBDB5}" dt="2025-04-21T08:44:16.805" v="1131" actId="34135"/>
        <pc:sldMkLst>
          <pc:docMk/>
          <pc:sldMk cId="2852338878" sldId="662"/>
        </pc:sldMkLst>
      </pc:sldChg>
      <pc:sldChg chg="addSp delSp modSp new mod">
        <pc:chgData name="Khuong Nguyen" userId="87fc8580-bfbd-41d1-a531-188fd6d179f0" providerId="ADAL" clId="{DAE29923-4106-4F05-9968-F0E90A9BBDB5}" dt="2025-04-21T08:44:23.684" v="1134" actId="34135"/>
        <pc:sldMkLst>
          <pc:docMk/>
          <pc:sldMk cId="3203184270" sldId="663"/>
        </pc:sldMkLst>
      </pc:sldChg>
      <pc:sldChg chg="addSp delSp modSp new mod">
        <pc:chgData name="Khuong Nguyen" userId="87fc8580-bfbd-41d1-a531-188fd6d179f0" providerId="ADAL" clId="{DAE29923-4106-4F05-9968-F0E90A9BBDB5}" dt="2025-04-21T08:44:31.413" v="1137" actId="34135"/>
        <pc:sldMkLst>
          <pc:docMk/>
          <pc:sldMk cId="3343052031" sldId="664"/>
        </pc:sldMkLst>
      </pc:sldChg>
      <pc:sldChg chg="addSp delSp modSp new mod">
        <pc:chgData name="Khuong Nguyen" userId="87fc8580-bfbd-41d1-a531-188fd6d179f0" providerId="ADAL" clId="{DAE29923-4106-4F05-9968-F0E90A9BBDB5}" dt="2025-04-21T08:44:37.956" v="1140" actId="34135"/>
        <pc:sldMkLst>
          <pc:docMk/>
          <pc:sldMk cId="1266458586" sldId="665"/>
        </pc:sldMkLst>
      </pc:sldChg>
      <pc:sldChg chg="addSp delSp modSp new mod">
        <pc:chgData name="Khuong Nguyen" userId="87fc8580-bfbd-41d1-a531-188fd6d179f0" providerId="ADAL" clId="{DAE29923-4106-4F05-9968-F0E90A9BBDB5}" dt="2025-04-21T08:44:42.950" v="1143" actId="34135"/>
        <pc:sldMkLst>
          <pc:docMk/>
          <pc:sldMk cId="1466308920" sldId="666"/>
        </pc:sldMkLst>
      </pc:sldChg>
      <pc:sldChg chg="addSp delSp modSp new mod">
        <pc:chgData name="Khuong Nguyen" userId="87fc8580-bfbd-41d1-a531-188fd6d179f0" providerId="ADAL" clId="{DAE29923-4106-4F05-9968-F0E90A9BBDB5}" dt="2025-04-21T08:45:13.966" v="1152" actId="34135"/>
        <pc:sldMkLst>
          <pc:docMk/>
          <pc:sldMk cId="138535261" sldId="667"/>
        </pc:sldMkLst>
      </pc:sldChg>
      <pc:sldChg chg="new del">
        <pc:chgData name="Khuong Nguyen" userId="87fc8580-bfbd-41d1-a531-188fd6d179f0" providerId="ADAL" clId="{DAE29923-4106-4F05-9968-F0E90A9BBDB5}" dt="2025-04-21T08:11:54.250" v="956" actId="680"/>
        <pc:sldMkLst>
          <pc:docMk/>
          <pc:sldMk cId="1124617550" sldId="6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E952-4B5C-7AA9-C310-60A95691D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E460F-3105-7540-B27B-3F981D5BE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A526-2113-4E77-B000-209ABA57028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0B097-E388-8A8C-2FB7-F1C9BC46E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9904C-D771-07D1-293E-96B383B565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692B4-0163-4D57-96FE-9A798BF4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92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300"/>
            </a:lvl1pPr>
          </a:lstStyle>
          <a:p>
            <a:fld id="{4BA44265-3AFC-7A48-AC65-7E0CE2F0D7E3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300"/>
            </a:lvl1pPr>
          </a:lstStyle>
          <a:p>
            <a:fld id="{26913EED-A0A0-7A4D-B097-3E4FE9FB0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CD93D70-C896-C449-8C1B-D4C2B1F21E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3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57594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38345" y="57594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38345" y="34575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9BF023BB-8AC6-FA4F-A1F2-32E3F9279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9072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77011D0-0BC1-3D40-AB6E-50D32D717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D7B81DA-0530-6B4D-A6B6-325208FC2A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8343" y="1608138"/>
            <a:ext cx="5415455" cy="1663633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13FF26E-73CE-924B-AF93-F9F98902DA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38343" y="3906770"/>
            <a:ext cx="5415455" cy="1663633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id="{8218A9F9-C453-B045-B7C3-62DD406547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311" y="1458110"/>
            <a:ext cx="1590633" cy="1632937"/>
          </a:xfrm>
          <a:prstGeom prst="rect">
            <a:avLst/>
          </a:prstGeom>
          <a:effectLst/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6BBECE96-1175-2F46-97AD-70A6D35DA0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311" y="3762410"/>
            <a:ext cx="1590633" cy="1632937"/>
          </a:xfrm>
          <a:prstGeom prst="rect">
            <a:avLst/>
          </a:prstGeom>
          <a:effectLst/>
        </p:spPr>
      </p:pic>
      <p:sp>
        <p:nvSpPr>
          <p:cNvPr id="66" name="Picture Placeholder 8">
            <a:extLst>
              <a:ext uri="{FF2B5EF4-FFF2-40B4-BE49-F238E27FC236}">
                <a16:creationId xmlns:a16="http://schemas.microsoft.com/office/drawing/2014/main" id="{B38A001B-6B75-9D4B-8FA1-D4EFBAC20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1608138"/>
            <a:ext cx="4881109" cy="3965575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pic>
        <p:nvPicPr>
          <p:cNvPr id="67" name="Picture 66" descr="A picture containing icon&#10;&#10;Description automatically generated">
            <a:extLst>
              <a:ext uri="{FF2B5EF4-FFF2-40B4-BE49-F238E27FC236}">
                <a16:creationId xmlns:a16="http://schemas.microsoft.com/office/drawing/2014/main" id="{BF59F4F8-3AF2-5E46-BF38-8404D3A1F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439" y="1422401"/>
            <a:ext cx="1590633" cy="16329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545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27883A8E-EF0A-1743-976A-27FC7F229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B69755D-3364-A94C-8BC0-BAB39D023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181598" y="56054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7826DD4-8E9D-9F46-B2EE-C9B01E34D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9160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EBD14763-FA8B-EC43-B16D-DF6B40805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F2021AD-2047-3844-8739-2DE32803B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61128CF-C985-9840-9087-77B9E787A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598" y="1307087"/>
            <a:ext cx="6170614" cy="4041090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E06894C-86E6-E447-A8DE-FDE006872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9619" y="1118449"/>
            <a:ext cx="2043441" cy="20977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793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72205" y="1177761"/>
            <a:ext cx="2081595" cy="4705954"/>
          </a:xfrm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C510F334-BFD2-A449-8544-53F0F877C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9160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868B514B-C316-974F-B572-EAB8E87E6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65B10F8-F63F-BE4C-9C0F-EF3721B56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3E647-6F01-6A47-A551-CFC44B30D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97338" y="365125"/>
            <a:ext cx="1749197" cy="5518589"/>
          </a:xfrm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D5B1E73-E807-BC4C-B860-3DD6D1948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7931723" y="2425482"/>
            <a:ext cx="551859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D06A463-571C-EF4E-874F-97FCF7AE1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723D5A0-FED1-9E42-A985-FAFDA41B8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4D28C-32F4-4C42-84A8-4AD961ABD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90204A-DB0E-8E40-92B3-63E567E993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6664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4E52019-5CF9-7540-86E2-4BC41E409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0156634-B4A6-7044-83CB-DCA55429B7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2273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0AA592-263A-6543-A2FA-DB0B39C35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4A27AE-4738-7441-80DE-31F894CCC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2699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9EE23AA-A491-5346-AFA3-D256BEC9A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15DDE8E-DB44-9144-8346-85D27C628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452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9CE9F6-B5D2-8D4B-9BC7-192528E93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62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5E8CC0-AC41-3942-A903-DFA284483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5FAE48-EB5C-914E-9E73-98B6FED5D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710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25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19A96-636A-5E48-B24C-0625A8EB4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2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6A373-6FA9-E246-84D6-440A18D92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1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2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948869"/>
            <a:ext cx="8630830" cy="480131"/>
          </a:xfrm>
        </p:spPr>
        <p:txBody>
          <a:bodyPr wrap="square" anchor="b">
            <a:spAutoFit/>
          </a:bodyPr>
          <a:lstStyle>
            <a:lvl1pPr algn="r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9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10515600" cy="1650708"/>
          </a:xfr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A5C9681-F1BD-ED4C-A26B-940294CB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9072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EDFD5CA-C1A0-614C-BA18-36A49E5E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F765C1E-0480-594A-8EF0-F0E3A6A2F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9072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2125" y="1608138"/>
            <a:ext cx="4511676" cy="3965575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AB13792-D56F-5C45-8E04-E79FFD052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3092" y="1455709"/>
            <a:ext cx="1590633" cy="1632937"/>
          </a:xfrm>
          <a:prstGeom prst="rect">
            <a:avLst/>
          </a:prstGeom>
          <a:effectLst/>
        </p:spPr>
      </p:pic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AD38261-3539-3E47-8420-54E4B49F84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42125" y="1589181"/>
            <a:ext cx="164935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0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5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Conthrax Bold" panose="020B08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4DCA3-5B34-5D4E-F278-DED578B57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7CD790C6-8F35-039A-D72A-8801219B68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2BDE2CCC-A6D5-D760-35F0-C9F770CA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AC62905A-9650-3FFB-C417-C7B2014366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1179261"/>
            <a:ext cx="5913198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Project Name:	</a:t>
            </a:r>
            <a:r>
              <a:rPr lang="en-GB" sz="1200" dirty="0">
                <a:latin typeface="Gotham" pitchFamily="50" charset="0"/>
                <a:cs typeface="Gotham" pitchFamily="50" charset="0"/>
              </a:rPr>
              <a:t>Lusail World Cup Stadium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Volume:		</a:t>
            </a:r>
            <a:r>
              <a:rPr lang="en-US" sz="1200" dirty="0">
                <a:latin typeface="Gotham" pitchFamily="50" charset="0"/>
                <a:cs typeface="Gotham" pitchFamily="50" charset="0"/>
              </a:rPr>
              <a:t>6,500 FRT over 4 shipments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Commodity:	</a:t>
            </a:r>
            <a:r>
              <a:rPr lang="en-US" sz="1200" dirty="0">
                <a:latin typeface="Gotham" pitchFamily="50" charset="0"/>
                <a:cs typeface="Gotham" pitchFamily="50" charset="0"/>
              </a:rPr>
              <a:t>Structural steel for roof of World Cup 2022 stadium</a:t>
            </a:r>
            <a:endParaRPr lang="en-GB" sz="1200" dirty="0">
              <a:latin typeface="Gotham" pitchFamily="50" charset="0"/>
              <a:cs typeface="Gotham" pitchFamily="50" charset="0"/>
            </a:endParaRPr>
          </a:p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 		</a:t>
            </a:r>
            <a:r>
              <a:rPr lang="it-IT" sz="1200" dirty="0">
                <a:latin typeface="Gotham" pitchFamily="50" charset="0"/>
                <a:cs typeface="Gotham" pitchFamily="50" charset="0"/>
              </a:rPr>
              <a:t>Ho Chi Minh City, Vietnam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Destination:	</a:t>
            </a:r>
            <a:r>
              <a:rPr lang="en-US" sz="1200" dirty="0">
                <a:latin typeface="Gotham" pitchFamily="50" charset="0"/>
                <a:cs typeface="Gotham" pitchFamily="50" charset="0"/>
              </a:rPr>
              <a:t>Hamad, Qatar</a:t>
            </a:r>
            <a:endParaRPr lang="en-GB" sz="1200" dirty="0">
              <a:latin typeface="Gotham" pitchFamily="50" charset="0"/>
              <a:cs typeface="Gotham" pitchFamily="50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4B6DDB97-28A4-03F7-5CF2-85DD6734CD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2793315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7E96A5-4773-0826-22C1-F1A8FCC856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0828" y="2752169"/>
            <a:ext cx="4845171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Chartering of suitable vessel + supervising on board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Co-ordination and supervision of the loading operation</a:t>
            </a: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0848123B-ADAA-91B8-F28D-A908437E26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04190"/>
            <a:ext cx="109728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57139E2-2195-936F-5684-67EF4963F0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cap="all" dirty="0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LUSAIL WORLD CUP STADIUM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29231E-585F-6E06-6939-50957D3D565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874" y="904308"/>
            <a:ext cx="4012354" cy="2362353"/>
          </a:xfrm>
          <a:prstGeom prst="rect">
            <a:avLst/>
          </a:prstGeom>
        </p:spPr>
      </p:pic>
      <p:pic>
        <p:nvPicPr>
          <p:cNvPr id="3" name="Picture 2" descr="A picture containing outdoor, table, lined, water&#10;&#10;Description automatically generated">
            <a:extLst>
              <a:ext uri="{FF2B5EF4-FFF2-40B4-BE49-F238E27FC236}">
                <a16:creationId xmlns:a16="http://schemas.microsoft.com/office/drawing/2014/main" id="{2256DD90-DB4D-91F9-8949-13F5EDCDF69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76" y="3353087"/>
            <a:ext cx="4012354" cy="2672755"/>
          </a:xfrm>
          <a:prstGeom prst="rect">
            <a:avLst/>
          </a:prstGeom>
        </p:spPr>
      </p:pic>
      <p:pic>
        <p:nvPicPr>
          <p:cNvPr id="5" name="Picture 4" descr="A picture containing table, sitting, blue, man&#10;&#10;Description automatically generated">
            <a:extLst>
              <a:ext uri="{FF2B5EF4-FFF2-40B4-BE49-F238E27FC236}">
                <a16:creationId xmlns:a16="http://schemas.microsoft.com/office/drawing/2014/main" id="{1E3025C2-6576-3C7B-FD40-C78147C108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39" y="3355724"/>
            <a:ext cx="4358014" cy="26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748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>
        <a:noFill/>
      </a:spPr>
      <a:bodyPr wrap="square" rtlCol="0">
        <a:spAutoFit/>
      </a:bodyPr>
      <a:lstStyle>
        <a:defPPr algn="l">
          <a:defRPr dirty="0">
            <a:latin typeface="GOTHAM-BOOK" panose="0200050405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6786cf-a169-4386-b844-8a64f6dcad06" xsi:nil="true"/>
    <lcf76f155ced4ddcb4097134ff3c332f xmlns="76ce67ae-afa4-4852-b6d6-1eb4b294d6d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527B4EBF4B84DA45EEF56660CDD64" ma:contentTypeVersion="11" ma:contentTypeDescription="Create a new document." ma:contentTypeScope="" ma:versionID="72ab6691adc551817d31fc213eb535ad">
  <xsd:schema xmlns:xsd="http://www.w3.org/2001/XMLSchema" xmlns:xs="http://www.w3.org/2001/XMLSchema" xmlns:p="http://schemas.microsoft.com/office/2006/metadata/properties" xmlns:ns2="76ce67ae-afa4-4852-b6d6-1eb4b294d6da" xmlns:ns3="736786cf-a169-4386-b844-8a64f6dcad06" targetNamespace="http://schemas.microsoft.com/office/2006/metadata/properties" ma:root="true" ma:fieldsID="ed0d3cca44a478887d07f575d2172a1f" ns2:_="" ns3:_="">
    <xsd:import namespace="76ce67ae-afa4-4852-b6d6-1eb4b294d6da"/>
    <xsd:import namespace="736786cf-a169-4386-b844-8a64f6dcad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e67ae-afa4-4852-b6d6-1eb4b294d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cab841e-66eb-4635-ad38-ce5f343134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786cf-a169-4386-b844-8a64f6dcad0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0ee21ff-a345-4835-9ce2-0ac5064c7f4e}" ma:internalName="TaxCatchAll" ma:showField="CatchAllData" ma:web="736786cf-a169-4386-b844-8a64f6dcad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8048A-1EA2-417B-9227-4A2484E2F3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5958EF-C17E-4F1C-B342-898F8D3C33A9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76ce67ae-afa4-4852-b6d6-1eb4b294d6da"/>
    <ds:schemaRef ds:uri="http://schemas.microsoft.com/office/2006/documentManagement/types"/>
    <ds:schemaRef ds:uri="http://schemas.microsoft.com/office/infopath/2007/PartnerControls"/>
    <ds:schemaRef ds:uri="736786cf-a169-4386-b844-8a64f6dcad0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3A9D5DF-7F81-4B09-A94C-E11C219DD628}">
  <ds:schemaRefs>
    <ds:schemaRef ds:uri="736786cf-a169-4386-b844-8a64f6dcad06"/>
    <ds:schemaRef ds:uri="76ce67ae-afa4-4852-b6d6-1eb4b294d6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74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Arial MT</vt:lpstr>
      <vt:lpstr>Calibri</vt:lpstr>
      <vt:lpstr>Conthrax Bold</vt:lpstr>
      <vt:lpstr>CONTHRAX HEAVY</vt:lpstr>
      <vt:lpstr>Gotham</vt:lpstr>
      <vt:lpstr>Gotham Medium</vt:lpstr>
      <vt:lpstr>GOTHAM-BOOK</vt:lpstr>
      <vt:lpstr>GOTHAM-MEDIUM</vt:lpstr>
      <vt:lpstr>2_Office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Vi.Nguyen</dc:creator>
  <cp:lastModifiedBy>Khuong Nguyen</cp:lastModifiedBy>
  <cp:revision>1</cp:revision>
  <cp:lastPrinted>2025-04-21T07:20:46Z</cp:lastPrinted>
  <dcterms:created xsi:type="dcterms:W3CDTF">2021-12-01T06:55:06Z</dcterms:created>
  <dcterms:modified xsi:type="dcterms:W3CDTF">2025-09-25T08:22:04Z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0x01010021C527B4EBF4B84DA45EEF56660CDD64</vt:lpwstr>
  </property>
  <property fmtid="{D5CDD505-2E9C-101B-9397-08002B2CF9AE}" pid="3" name="MediaServiceImageTags">
    <vt:lpwstr/>
  </property>
</Properties>
</file>