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6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uong Nguyen" userId="87fc8580-bfbd-41d1-a531-188fd6d179f0" providerId="ADAL" clId="{4F3F3E73-4D68-4723-AF44-5158F182A41A}"/>
    <pc:docChg chg="undo custSel addSld delSld modSld">
      <pc:chgData name="Khuong Nguyen" userId="87fc8580-bfbd-41d1-a531-188fd6d179f0" providerId="ADAL" clId="{4F3F3E73-4D68-4723-AF44-5158F182A41A}" dt="2025-07-28T02:40:59.512" v="1872" actId="20577"/>
      <pc:docMkLst>
        <pc:docMk/>
      </pc:docMkLst>
      <pc:sldChg chg="modSp mod">
        <pc:chgData name="Khuong Nguyen" userId="87fc8580-bfbd-41d1-a531-188fd6d179f0" providerId="ADAL" clId="{4F3F3E73-4D68-4723-AF44-5158F182A41A}" dt="2025-07-28T02:34:40.767" v="1835" actId="20577"/>
        <pc:sldMkLst>
          <pc:docMk/>
          <pc:sldMk cId="110984026" sldId="657"/>
        </pc:sldMkLst>
      </pc:sldChg>
      <pc:sldChg chg="addSp delSp modSp mod">
        <pc:chgData name="Khuong Nguyen" userId="87fc8580-bfbd-41d1-a531-188fd6d179f0" providerId="ADAL" clId="{4F3F3E73-4D68-4723-AF44-5158F182A41A}" dt="2025-07-28T02:40:59.512" v="1872" actId="20577"/>
        <pc:sldMkLst>
          <pc:docMk/>
          <pc:sldMk cId="3092224670" sldId="660"/>
        </pc:sldMkLst>
      </pc:sldChg>
      <pc:sldChg chg="addSp delSp modSp add del mod">
        <pc:chgData name="Khuong Nguyen" userId="87fc8580-bfbd-41d1-a531-188fd6d179f0" providerId="ADAL" clId="{4F3F3E73-4D68-4723-AF44-5158F182A41A}" dt="2025-07-22T09:46:42.634" v="304" actId="47"/>
        <pc:sldMkLst>
          <pc:docMk/>
          <pc:sldMk cId="1825593652" sldId="661"/>
        </pc:sldMkLst>
      </pc:sldChg>
      <pc:sldChg chg="modSp del mod">
        <pc:chgData name="Khuong Nguyen" userId="87fc8580-bfbd-41d1-a531-188fd6d179f0" providerId="ADAL" clId="{4F3F3E73-4D68-4723-AF44-5158F182A41A}" dt="2025-07-21T06:31:41.935" v="36" actId="47"/>
        <pc:sldMkLst>
          <pc:docMk/>
          <pc:sldMk cId="808445064" sldId="4215"/>
        </pc:sldMkLst>
      </pc:sldChg>
    </pc:docChg>
  </pc:docChgLst>
  <pc:docChgLst>
    <pc:chgData name="Sven Hoehle" userId="54c3e210-9480-405e-82fb-a3394377b41b" providerId="ADAL" clId="{E45EEF02-1D5B-44C2-A057-7F29DA4422BC}"/>
    <pc:docChg chg="modSld">
      <pc:chgData name="Sven Hoehle" userId="54c3e210-9480-405e-82fb-a3394377b41b" providerId="ADAL" clId="{E45EEF02-1D5B-44C2-A057-7F29DA4422BC}" dt="2025-09-23T01:12:42.412" v="117" actId="6549"/>
      <pc:docMkLst>
        <pc:docMk/>
      </pc:docMkLst>
      <pc:sldChg chg="modSp mod">
        <pc:chgData name="Sven Hoehle" userId="54c3e210-9480-405e-82fb-a3394377b41b" providerId="ADAL" clId="{E45EEF02-1D5B-44C2-A057-7F29DA4422BC}" dt="2025-09-23T01:10:45.780" v="42" actId="20578"/>
        <pc:sldMkLst>
          <pc:docMk/>
          <pc:sldMk cId="110984026" sldId="657"/>
        </pc:sldMkLst>
      </pc:sldChg>
      <pc:sldChg chg="modSp mod">
        <pc:chgData name="Sven Hoehle" userId="54c3e210-9480-405e-82fb-a3394377b41b" providerId="ADAL" clId="{E45EEF02-1D5B-44C2-A057-7F29DA4422BC}" dt="2025-09-23T01:12:42.412" v="117" actId="6549"/>
        <pc:sldMkLst>
          <pc:docMk/>
          <pc:sldMk cId="3092224670" sldId="660"/>
        </pc:sldMkLst>
        <pc:spChg chg="mod">
          <ac:chgData name="Sven Hoehle" userId="54c3e210-9480-405e-82fb-a3394377b41b" providerId="ADAL" clId="{E45EEF02-1D5B-44C2-A057-7F29DA4422BC}" dt="2025-09-23T01:12:06.845" v="81" actId="1076"/>
          <ac:spMkLst>
            <pc:docMk/>
            <pc:sldMk cId="3092224670" sldId="660"/>
            <ac:spMk id="3" creationId="{535D979B-0843-F785-DC15-929D5F58976D}"/>
          </ac:spMkLst>
        </pc:spChg>
        <pc:spChg chg="mod">
          <ac:chgData name="Sven Hoehle" userId="54c3e210-9480-405e-82fb-a3394377b41b" providerId="ADAL" clId="{E45EEF02-1D5B-44C2-A057-7F29DA4422BC}" dt="2025-09-23T01:11:01.020" v="45" actId="20577"/>
          <ac:spMkLst>
            <pc:docMk/>
            <pc:sldMk cId="3092224670" sldId="660"/>
            <ac:spMk id="20" creationId="{26E0C9AA-792B-C1CF-BE9A-0ECC4FF1903B}"/>
          </ac:spMkLst>
        </pc:spChg>
        <pc:spChg chg="mod">
          <ac:chgData name="Sven Hoehle" userId="54c3e210-9480-405e-82fb-a3394377b41b" providerId="ADAL" clId="{E45EEF02-1D5B-44C2-A057-7F29DA4422BC}" dt="2025-09-23T01:12:42.412" v="117" actId="6549"/>
          <ac:spMkLst>
            <pc:docMk/>
            <pc:sldMk cId="3092224670" sldId="660"/>
            <ac:spMk id="22" creationId="{0BEAFD18-372E-B990-3263-887A3031875E}"/>
          </ac:spMkLst>
        </pc:spChg>
      </pc:sldChg>
    </pc:docChg>
  </pc:docChgLst>
  <pc:docChgLst>
    <pc:chgData name="Khuong Nguyen" userId="87fc8580-bfbd-41d1-a531-188fd6d179f0" providerId="ADAL" clId="{126C49A7-EEB4-48D4-B92E-90EA90EEC856}"/>
    <pc:docChg chg="undo custSel modSld">
      <pc:chgData name="Khuong Nguyen" userId="87fc8580-bfbd-41d1-a531-188fd6d179f0" providerId="ADAL" clId="{126C49A7-EEB4-48D4-B92E-90EA90EEC856}" dt="2025-07-27T08:45:37.637" v="3" actId="1076"/>
      <pc:docMkLst>
        <pc:docMk/>
      </pc:docMkLst>
      <pc:sldChg chg="modSp mod">
        <pc:chgData name="Khuong Nguyen" userId="87fc8580-bfbd-41d1-a531-188fd6d179f0" providerId="ADAL" clId="{126C49A7-EEB4-48D4-B92E-90EA90EEC856}" dt="2025-07-27T08:45:37.637" v="3" actId="1076"/>
        <pc:sldMkLst>
          <pc:docMk/>
          <pc:sldMk cId="3092224670" sldId="660"/>
        </pc:sldMkLst>
      </pc:sldChg>
    </pc:docChg>
  </pc:docChgLst>
  <pc:docChgLst>
    <pc:chgData name="Khuong Nguyen" userId="87fc8580-bfbd-41d1-a531-188fd6d179f0" providerId="ADAL" clId="{9C360740-939B-4179-9471-E90DADDC1DD1}"/>
    <pc:docChg chg="undo custSel addSld delSld">
      <pc:chgData name="Khuong Nguyen" userId="87fc8580-bfbd-41d1-a531-188fd6d179f0" providerId="ADAL" clId="{9C360740-939B-4179-9471-E90DADDC1DD1}" dt="2025-09-25T06:50:29.497" v="2" actId="47"/>
      <pc:docMkLst>
        <pc:docMk/>
      </pc:docMkLst>
      <pc:sldChg chg="del">
        <pc:chgData name="Khuong Nguyen" userId="87fc8580-bfbd-41d1-a531-188fd6d179f0" providerId="ADAL" clId="{9C360740-939B-4179-9471-E90DADDC1DD1}" dt="2025-09-25T06:50:29.497" v="2" actId="47"/>
        <pc:sldMkLst>
          <pc:docMk/>
          <pc:sldMk cId="110984026" sldId="657"/>
        </pc:sldMkLst>
      </pc:sldChg>
      <pc:sldChg chg="add del">
        <pc:chgData name="Khuong Nguyen" userId="87fc8580-bfbd-41d1-a531-188fd6d179f0" providerId="ADAL" clId="{9C360740-939B-4179-9471-E90DADDC1DD1}" dt="2025-09-25T06:50:28.268" v="1" actId="47"/>
        <pc:sldMkLst>
          <pc:docMk/>
          <pc:sldMk cId="3092224670" sldId="6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38B76-6BDC-4A12-9A66-6E8D20ED40E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2B2DC-AB57-4171-AAA7-CA70D69F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3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2B2DC-AB57-4171-AAA7-CA70D69F64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1367-4251-358C-E9E7-36C7C5818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A9A5A-DB1F-1075-06D3-1AB010AD7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5866C-204D-97F5-06BB-89F6D26D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52C4C-05C4-A22E-EA1F-CB105CC8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55B49-A2EB-A8C1-9EE5-A7C004E1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40877-9887-59DD-48B8-8AF28266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C27F5-CD16-DE2B-ED84-50E36A1BA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09788-D320-B868-C900-26C8CCF7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0E783-6D61-DD3F-4DD9-DA2E51F0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A4BD6-0FC4-5DB0-6ECB-EBB55C59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6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A9CC7A-1AC6-E0FA-FE59-619DCD172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B78AE-1ADD-D689-2D65-560AEFD2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60A61-77B6-F361-1649-8202C0C7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23D31-26DD-73D2-BB9C-606ECEFF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DADBC-91DE-E56D-E719-19B07FE5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0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640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FA2F-DEEB-5817-624A-3FC66C71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E2624-E0F3-5A0E-159E-72D234B62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A4357-BF13-91E6-51B9-A1EA2F19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F936F-BE2E-B312-7B2C-E4E13F8A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73FE1-D0DB-4902-2ED6-9C11E301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0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E1CD-2322-EB48-3248-0C8F4C8B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3C0D6-C642-B665-8E8D-5C1C365DD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4BE09-00F8-8690-9718-BCF6260B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75A45-8B39-7C7D-2DCD-A6279192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AADDD-5575-05EB-CA69-4F1E74AA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2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2402A-21EB-BDBE-E2D4-5CBF2D334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1C1F1-16F0-9E3A-2B01-8D3E7E7BD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6297F-6C7C-8C96-77EF-97C46041D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788FF-5FF9-E259-3D57-58D8362B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8FFF3-BE7A-9D4A-CCFB-8FFF00E4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CE6CC-2155-02F7-71CF-E8263D74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9B4F-1B51-2C32-8505-70E852F82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A83FE-0467-047B-E92B-12B7FE9F0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98715-36BB-F786-78F7-2EB7ECEBD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FF63B0-254B-384E-3EEB-70C337B35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13395-1955-35D9-C5B9-0E8F289B6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640B53-B89D-1331-FD8E-5DB9696E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51FB76-8D05-A63A-B7AF-CE7B2B2D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32C10-8816-2744-0CCD-B9ADFBF8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C22ED-5DED-1514-2D58-9F2DDC86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73C92-BDE1-6CE6-0EFE-03866DF5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D7608-F86F-96A2-81A9-92603BA5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45B06-6665-3655-1B67-13A99F63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EA8A7-3A75-FCCC-F893-3FB699A3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90353-D701-C8AD-81BE-420C4D7F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7F279-5830-90EA-865A-00443A3F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A065-7ED1-E894-F1D4-C5D77C2D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76977-FF3C-95EA-A5F1-EB91840BE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CE006-5F63-A783-CE69-2F6D48F30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9F152-4878-069B-9D39-A76BE4BA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A7746-2397-2EB9-43C0-4B95FF7B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53128-4F8F-FCA6-F55F-24C0EA89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6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61BF-CAD8-743D-A13D-4A6E98A2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A58FA-44FD-9352-A90F-E20FCAF0C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F49F7-68E4-17F6-8557-1664C1F2A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FB07E-B9EB-45B9-40CD-AB919EDC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D4040-9231-D3FD-4D31-EBB15128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6DA45-88CD-ED41-6381-807A041D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F1CF43-E5C4-B2C6-3AF0-971F843B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BDAE2-E5D1-5B18-F8B2-0E0028A47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6EFF5-002A-7568-2B91-584E57D96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F88FCA-57F7-4206-911F-C2DA7C3ABD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8B425-116D-FEDE-4E70-8BD8999AE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E3BCA-87DF-5FAB-C4D6-FB603CC86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B5A15A-B508-419A-BB05-A2B4F5EB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DCEBA-A8B6-57A7-A261-4DF26CB03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3;p2">
            <a:extLst>
              <a:ext uri="{FF2B5EF4-FFF2-40B4-BE49-F238E27FC236}">
                <a16:creationId xmlns:a16="http://schemas.microsoft.com/office/drawing/2014/main" id="{609B90E8-F648-FA13-C0FA-F28D4871FB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319027" y="6223248"/>
            <a:ext cx="408372" cy="43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153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9E553EA8-127C-3579-5939-67775D8EFD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NTHRAX HEAVY" panose="020B0907020201080204" pitchFamily="34" charset="0"/>
              </a:rPr>
              <a:t>PROJECT REFERENCES</a:t>
            </a:r>
            <a:endParaRPr lang="en-GB" sz="2800" dirty="0">
              <a:latin typeface="CONTHRAX HEAVY" panose="020B0907020201080204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26E0C9AA-792B-C1CF-BE9A-0ECC4FF190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1179261"/>
            <a:ext cx="590383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Volume: 	         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28 packages, 3,779 CBM, 341.212 MT </a:t>
            </a:r>
          </a:p>
          <a:p>
            <a:pPr marL="12700" marR="5080" lvl="0">
              <a:spcBef>
                <a:spcPts val="4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Origin: 	</a:t>
            </a: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         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Dung Quat, Vietnam </a:t>
            </a:r>
          </a:p>
          <a:p>
            <a:pPr marL="12700" marR="5080" lvl="0">
              <a:spcBef>
                <a:spcPts val="40"/>
              </a:spcBef>
              <a:defRPr/>
            </a:pP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Port of Discharge:</a:t>
            </a: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Adelaide, Australia</a:t>
            </a:r>
          </a:p>
          <a:p>
            <a:pPr marL="12700" marR="5080">
              <a:spcBef>
                <a:spcPts val="4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Final Destination: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Pelican Point Combined Cycle Power Plant</a:t>
            </a:r>
          </a:p>
          <a:p>
            <a:pPr marL="12700" marR="5080">
              <a:spcBef>
                <a:spcPts val="40"/>
              </a:spcBef>
              <a:defRPr/>
            </a:pPr>
            <a:endParaRPr lang="en-US" sz="1200" kern="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12700" marR="5080">
              <a:spcBef>
                <a:spcPts val="40"/>
              </a:spcBef>
              <a:defRPr/>
            </a:pPr>
            <a:endParaRPr lang="en-GB" sz="1200" dirty="0">
              <a:solidFill>
                <a:srgbClr val="0070C0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8AC9DAC3-3E26-D629-1141-6DCB3D3FDB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4304014"/>
            <a:ext cx="4785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EAFD18-372E-B990-3263-887A3031875E}"/>
              </a:ext>
            </a:extLst>
          </p:cNvPr>
          <p:cNvSpPr txBox="1">
            <a:spLocks/>
          </p:cNvSpPr>
          <p:nvPr/>
        </p:nvSpPr>
        <p:spPr>
          <a:xfrm>
            <a:off x="1232541" y="4423359"/>
            <a:ext cx="5094525" cy="26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Apply for a special permit in order to berth at the RO-RO/ cruise terminal.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Traffic management survey in Australia</a:t>
            </a:r>
          </a:p>
          <a:p>
            <a:pPr marL="247015" lvl="0" indent="-227965">
              <a:spcBef>
                <a:spcPts val="420"/>
              </a:spcBef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Vessel berthed at a RO-RO/ Cruise ship berth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Cargo unlashing discharge operation, supervision by FLS PM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Due to cargo dimensions, FLS had to remove fencing and widen the gate at the port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Traffic lights, traffic signs had to be removed during the trucking from port to the jobsite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Police escorted our trucks and stopped the traffic when necessary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endParaRPr lang="en-US" sz="1200" kern="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5B6BA-EBDB-A52A-1871-D5BFB3EE9B3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836" y="1602132"/>
            <a:ext cx="2874926" cy="2152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B54070-BB69-3F94-CA52-E813E85FE8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467" y="3809513"/>
            <a:ext cx="2905525" cy="21529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F48F66-8239-7E34-6D87-DF554ABA15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0836" y="3809513"/>
            <a:ext cx="2874926" cy="2152979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1017B31-1F21-92A4-1992-3B04F5DBC261}"/>
              </a:ext>
            </a:extLst>
          </p:cNvPr>
          <p:cNvSpPr txBox="1"/>
          <p:nvPr/>
        </p:nvSpPr>
        <p:spPr>
          <a:xfrm>
            <a:off x="609600" y="698218"/>
            <a:ext cx="10515600" cy="409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200" cap="all" dirty="0">
                <a:solidFill>
                  <a:srgbClr val="3DB465"/>
                </a:solidFill>
                <a:latin typeface="Gotham Medium" pitchFamily="50" charset="0"/>
                <a:cs typeface="Gotham Medium" pitchFamily="50" charset="0"/>
              </a:rPr>
              <a:t>CASE STUDY – PELICAN POINT POWER PLANT PROJECT 2/2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35D979B-0843-F785-DC15-929D5F58976D}"/>
              </a:ext>
            </a:extLst>
          </p:cNvPr>
          <p:cNvSpPr txBox="1">
            <a:spLocks/>
          </p:cNvSpPr>
          <p:nvPr/>
        </p:nvSpPr>
        <p:spPr>
          <a:xfrm>
            <a:off x="661338" y="2003384"/>
            <a:ext cx="5665728" cy="2300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Challenges</a:t>
            </a: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:</a:t>
            </a:r>
            <a:r>
              <a:rPr kumimoji="0" lang="en-US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  </a:t>
            </a:r>
          </a:p>
          <a:p>
            <a:pPr marL="247015" marR="0" indent="-227965" fontAlgn="auto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Complexity due to the cargo’s size with max length 15.46M, width 9.55M, height 5.30M</a:t>
            </a:r>
          </a:p>
          <a:p>
            <a:pPr marL="247015" marR="0" indent="-227965" fontAlgn="auto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The nearest BBK terminal at the POD to the job site is not workable</a:t>
            </a:r>
          </a:p>
          <a:p>
            <a:pPr marL="247015" marR="0" indent="-227965" fontAlgn="auto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Investigate suitable direction to the job site, adjust construction to fit the cargo during transportation</a:t>
            </a:r>
          </a:p>
          <a:p>
            <a:pPr marL="19050">
              <a:spcBef>
                <a:spcPts val="420"/>
              </a:spcBef>
              <a:buClr>
                <a:srgbClr val="0B68B1"/>
              </a:buClr>
              <a:buSzPct val="108333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Wingdings" panose="05000000000000000000" pitchFamily="2" charset="2"/>
              </a:rPr>
              <a:t> 	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We got involved in the discussions at a very early stage, which allowed the client to design and fabricate up to the absolute maximum dimensions. </a:t>
            </a:r>
          </a:p>
          <a:p>
            <a:pPr marL="19050">
              <a:spcBef>
                <a:spcPts val="420"/>
              </a:spcBef>
              <a:buClr>
                <a:srgbClr val="0B68B1"/>
              </a:buClr>
              <a:buSzPct val="108333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Wingdings" panose="05000000000000000000" pitchFamily="2" charset="2"/>
              </a:rPr>
              <a:t> 	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Coordination with carrier for special berthing at RO-RO/ Cruise ship terminal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5E0E29-1E56-4FA2-0A16-E36C08B0721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7066" y="1602132"/>
            <a:ext cx="2874926" cy="21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24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225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Aptos Display</vt:lpstr>
      <vt:lpstr>Arial</vt:lpstr>
      <vt:lpstr>Arial MT</vt:lpstr>
      <vt:lpstr>Calibri</vt:lpstr>
      <vt:lpstr>CONTHRAX HEAVY</vt:lpstr>
      <vt:lpstr>Gotham</vt:lpstr>
      <vt:lpstr>Gotham Medium</vt:lpstr>
      <vt:lpstr>Office Theme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Johannes Linnenbruegger</dc:creator>
  <cp:lastModifiedBy>Khuong Nguyen</cp:lastModifiedBy>
  <cp:revision>7</cp:revision>
  <dcterms:created xsi:type="dcterms:W3CDTF">2025-06-19T05:33:21Z</dcterms:created>
  <dcterms:modified xsi:type="dcterms:W3CDTF">2025-09-25T06:50:30Z</dcterms:modified>
</cp:coreProperties>
</file>